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Lst>
  <p:notesMasterIdLst>
    <p:notesMasterId r:id="rId54"/>
  </p:notesMasterIdLst>
  <p:sldIdLst>
    <p:sldId id="937" r:id="rId4"/>
    <p:sldId id="938" r:id="rId5"/>
    <p:sldId id="523" r:id="rId6"/>
    <p:sldId id="831" r:id="rId7"/>
    <p:sldId id="532" r:id="rId8"/>
    <p:sldId id="836" r:id="rId9"/>
    <p:sldId id="837" r:id="rId10"/>
    <p:sldId id="838" r:id="rId11"/>
    <p:sldId id="964" r:id="rId12"/>
    <p:sldId id="965" r:id="rId13"/>
    <p:sldId id="966" r:id="rId14"/>
    <p:sldId id="969" r:id="rId15"/>
    <p:sldId id="970" r:id="rId16"/>
    <p:sldId id="971" r:id="rId17"/>
    <p:sldId id="290" r:id="rId18"/>
    <p:sldId id="549" r:id="rId19"/>
    <p:sldId id="278" r:id="rId20"/>
    <p:sldId id="954" r:id="rId21"/>
    <p:sldId id="940" r:id="rId22"/>
    <p:sldId id="955" r:id="rId23"/>
    <p:sldId id="989" r:id="rId24"/>
    <p:sldId id="814" r:id="rId25"/>
    <p:sldId id="802" r:id="rId26"/>
    <p:sldId id="958" r:id="rId27"/>
    <p:sldId id="820" r:id="rId28"/>
    <p:sldId id="477" r:id="rId29"/>
    <p:sldId id="849" r:id="rId30"/>
    <p:sldId id="260" r:id="rId31"/>
    <p:sldId id="259" r:id="rId32"/>
    <p:sldId id="469" r:id="rId33"/>
    <p:sldId id="502" r:id="rId34"/>
    <p:sldId id="473" r:id="rId35"/>
    <p:sldId id="986" r:id="rId36"/>
    <p:sldId id="979" r:id="rId37"/>
    <p:sldId id="985" r:id="rId38"/>
    <p:sldId id="981" r:id="rId39"/>
    <p:sldId id="976" r:id="rId40"/>
    <p:sldId id="980" r:id="rId41"/>
    <p:sldId id="983" r:id="rId42"/>
    <p:sldId id="960" r:id="rId43"/>
    <p:sldId id="968" r:id="rId44"/>
    <p:sldId id="962" r:id="rId45"/>
    <p:sldId id="972" r:id="rId46"/>
    <p:sldId id="961" r:id="rId47"/>
    <p:sldId id="975" r:id="rId48"/>
    <p:sldId id="977" r:id="rId49"/>
    <p:sldId id="974" r:id="rId50"/>
    <p:sldId id="982" r:id="rId51"/>
    <p:sldId id="990" r:id="rId52"/>
    <p:sldId id="741" r:id="rId5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1688B-759A-4F3B-A724-2117936618AF}" v="82" dt="2025-07-04T17:44:56.651"/>
    <p1510:client id="{A8BBADE9-1E0F-4F1C-8ACD-153E003D7FB4}" v="5" dt="2025-07-04T20:03:59.3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o Aversa" userId="18f3e832-bbfc-4f9c-aee3-b48698000785" providerId="ADAL" clId="{21C1688B-759A-4F3B-A724-2117936618AF}"/>
    <pc:docChg chg="undo redo custSel addSld delSld modSld sldOrd">
      <pc:chgData name="Tommaso Aversa" userId="18f3e832-bbfc-4f9c-aee3-b48698000785" providerId="ADAL" clId="{21C1688B-759A-4F3B-A724-2117936618AF}" dt="2025-07-04T17:48:56.860" v="2099" actId="1076"/>
      <pc:docMkLst>
        <pc:docMk/>
      </pc:docMkLst>
      <pc:sldChg chg="add del">
        <pc:chgData name="Tommaso Aversa" userId="18f3e832-bbfc-4f9c-aee3-b48698000785" providerId="ADAL" clId="{21C1688B-759A-4F3B-A724-2117936618AF}" dt="2025-07-04T17:34:55.384" v="2081" actId="47"/>
        <pc:sldMkLst>
          <pc:docMk/>
          <pc:sldMk cId="1312138537" sldId="257"/>
        </pc:sldMkLst>
      </pc:sldChg>
      <pc:sldChg chg="add del">
        <pc:chgData name="Tommaso Aversa" userId="18f3e832-bbfc-4f9c-aee3-b48698000785" providerId="ADAL" clId="{21C1688B-759A-4F3B-A724-2117936618AF}" dt="2025-07-04T17:09:48.944" v="1253" actId="2696"/>
        <pc:sldMkLst>
          <pc:docMk/>
          <pc:sldMk cId="1488311621" sldId="257"/>
        </pc:sldMkLst>
      </pc:sldChg>
      <pc:sldChg chg="modAnim">
        <pc:chgData name="Tommaso Aversa" userId="18f3e832-bbfc-4f9c-aee3-b48698000785" providerId="ADAL" clId="{21C1688B-759A-4F3B-A724-2117936618AF}" dt="2025-07-04T17:44:52.037" v="2092"/>
        <pc:sldMkLst>
          <pc:docMk/>
          <pc:sldMk cId="3329815023" sldId="259"/>
        </pc:sldMkLst>
      </pc:sldChg>
      <pc:sldChg chg="del">
        <pc:chgData name="Tommaso Aversa" userId="18f3e832-bbfc-4f9c-aee3-b48698000785" providerId="ADAL" clId="{21C1688B-759A-4F3B-A724-2117936618AF}" dt="2025-07-04T17:03:54.207" v="1230" actId="47"/>
        <pc:sldMkLst>
          <pc:docMk/>
          <pc:sldMk cId="3913985315" sldId="261"/>
        </pc:sldMkLst>
      </pc:sldChg>
      <pc:sldChg chg="del ord">
        <pc:chgData name="Tommaso Aversa" userId="18f3e832-bbfc-4f9c-aee3-b48698000785" providerId="ADAL" clId="{21C1688B-759A-4F3B-A724-2117936618AF}" dt="2025-07-04T17:40:30.667" v="2087" actId="2696"/>
        <pc:sldMkLst>
          <pc:docMk/>
          <pc:sldMk cId="0" sldId="278"/>
        </pc:sldMkLst>
      </pc:sldChg>
      <pc:sldChg chg="add">
        <pc:chgData name="Tommaso Aversa" userId="18f3e832-bbfc-4f9c-aee3-b48698000785" providerId="ADAL" clId="{21C1688B-759A-4F3B-A724-2117936618AF}" dt="2025-07-04T17:40:34.055" v="2088"/>
        <pc:sldMkLst>
          <pc:docMk/>
          <pc:sldMk cId="517893074" sldId="278"/>
        </pc:sldMkLst>
      </pc:sldChg>
      <pc:sldChg chg="ord">
        <pc:chgData name="Tommaso Aversa" userId="18f3e832-bbfc-4f9c-aee3-b48698000785" providerId="ADAL" clId="{21C1688B-759A-4F3B-A724-2117936618AF}" dt="2025-07-04T17:40:54.749" v="2090"/>
        <pc:sldMkLst>
          <pc:docMk/>
          <pc:sldMk cId="0" sldId="290"/>
        </pc:sldMkLst>
      </pc:sldChg>
      <pc:sldChg chg="del">
        <pc:chgData name="Tommaso Aversa" userId="18f3e832-bbfc-4f9c-aee3-b48698000785" providerId="ADAL" clId="{21C1688B-759A-4F3B-A724-2117936618AF}" dt="2025-07-04T17:03:50.045" v="1228" actId="47"/>
        <pc:sldMkLst>
          <pc:docMk/>
          <pc:sldMk cId="0" sldId="345"/>
        </pc:sldMkLst>
      </pc:sldChg>
      <pc:sldChg chg="del">
        <pc:chgData name="Tommaso Aversa" userId="18f3e832-bbfc-4f9c-aee3-b48698000785" providerId="ADAL" clId="{21C1688B-759A-4F3B-A724-2117936618AF}" dt="2025-07-04T17:03:50.670" v="1229" actId="47"/>
        <pc:sldMkLst>
          <pc:docMk/>
          <pc:sldMk cId="0" sldId="346"/>
        </pc:sldMkLst>
      </pc:sldChg>
      <pc:sldChg chg="del">
        <pc:chgData name="Tommaso Aversa" userId="18f3e832-bbfc-4f9c-aee3-b48698000785" providerId="ADAL" clId="{21C1688B-759A-4F3B-A724-2117936618AF}" dt="2025-07-04T17:02:51.643" v="1227" actId="47"/>
        <pc:sldMkLst>
          <pc:docMk/>
          <pc:sldMk cId="3935953994" sldId="373"/>
        </pc:sldMkLst>
      </pc:sldChg>
      <pc:sldChg chg="del">
        <pc:chgData name="Tommaso Aversa" userId="18f3e832-bbfc-4f9c-aee3-b48698000785" providerId="ADAL" clId="{21C1688B-759A-4F3B-A724-2117936618AF}" dt="2025-07-04T17:02:51.643" v="1227" actId="47"/>
        <pc:sldMkLst>
          <pc:docMk/>
          <pc:sldMk cId="2449970311" sldId="378"/>
        </pc:sldMkLst>
      </pc:sldChg>
      <pc:sldChg chg="del">
        <pc:chgData name="Tommaso Aversa" userId="18f3e832-bbfc-4f9c-aee3-b48698000785" providerId="ADAL" clId="{21C1688B-759A-4F3B-A724-2117936618AF}" dt="2025-07-04T17:02:28.179" v="1226" actId="47"/>
        <pc:sldMkLst>
          <pc:docMk/>
          <pc:sldMk cId="2132984769" sldId="404"/>
        </pc:sldMkLst>
      </pc:sldChg>
      <pc:sldChg chg="del">
        <pc:chgData name="Tommaso Aversa" userId="18f3e832-bbfc-4f9c-aee3-b48698000785" providerId="ADAL" clId="{21C1688B-759A-4F3B-A724-2117936618AF}" dt="2025-07-04T17:02:26.954" v="1225" actId="47"/>
        <pc:sldMkLst>
          <pc:docMk/>
          <pc:sldMk cId="2818241265" sldId="414"/>
        </pc:sldMkLst>
      </pc:sldChg>
      <pc:sldChg chg="del">
        <pc:chgData name="Tommaso Aversa" userId="18f3e832-bbfc-4f9c-aee3-b48698000785" providerId="ADAL" clId="{21C1688B-759A-4F3B-A724-2117936618AF}" dt="2025-07-04T17:02:51.643" v="1227" actId="47"/>
        <pc:sldMkLst>
          <pc:docMk/>
          <pc:sldMk cId="2517486182" sldId="435"/>
        </pc:sldMkLst>
      </pc:sldChg>
      <pc:sldChg chg="del">
        <pc:chgData name="Tommaso Aversa" userId="18f3e832-bbfc-4f9c-aee3-b48698000785" providerId="ADAL" clId="{21C1688B-759A-4F3B-A724-2117936618AF}" dt="2025-07-04T17:02:51.643" v="1227" actId="47"/>
        <pc:sldMkLst>
          <pc:docMk/>
          <pc:sldMk cId="3844839463" sldId="443"/>
        </pc:sldMkLst>
      </pc:sldChg>
      <pc:sldChg chg="add del">
        <pc:chgData name="Tommaso Aversa" userId="18f3e832-bbfc-4f9c-aee3-b48698000785" providerId="ADAL" clId="{21C1688B-759A-4F3B-A724-2117936618AF}" dt="2025-07-04T17:09:48.944" v="1253" actId="2696"/>
        <pc:sldMkLst>
          <pc:docMk/>
          <pc:sldMk cId="3397427858" sldId="451"/>
        </pc:sldMkLst>
      </pc:sldChg>
      <pc:sldChg chg="add del">
        <pc:chgData name="Tommaso Aversa" userId="18f3e832-bbfc-4f9c-aee3-b48698000785" providerId="ADAL" clId="{21C1688B-759A-4F3B-A724-2117936618AF}" dt="2025-07-04T17:34:55.384" v="2081" actId="47"/>
        <pc:sldMkLst>
          <pc:docMk/>
          <pc:sldMk cId="3436852460" sldId="451"/>
        </pc:sldMkLst>
      </pc:sldChg>
      <pc:sldChg chg="add del">
        <pc:chgData name="Tommaso Aversa" userId="18f3e832-bbfc-4f9c-aee3-b48698000785" providerId="ADAL" clId="{21C1688B-759A-4F3B-A724-2117936618AF}" dt="2025-07-04T17:34:55.384" v="2081" actId="47"/>
        <pc:sldMkLst>
          <pc:docMk/>
          <pc:sldMk cId="183806074" sldId="452"/>
        </pc:sldMkLst>
      </pc:sldChg>
      <pc:sldChg chg="add del">
        <pc:chgData name="Tommaso Aversa" userId="18f3e832-bbfc-4f9c-aee3-b48698000785" providerId="ADAL" clId="{21C1688B-759A-4F3B-A724-2117936618AF}" dt="2025-07-04T17:09:48.944" v="1253" actId="2696"/>
        <pc:sldMkLst>
          <pc:docMk/>
          <pc:sldMk cId="1579645140" sldId="452"/>
        </pc:sldMkLst>
      </pc:sldChg>
      <pc:sldChg chg="add del">
        <pc:chgData name="Tommaso Aversa" userId="18f3e832-bbfc-4f9c-aee3-b48698000785" providerId="ADAL" clId="{21C1688B-759A-4F3B-A724-2117936618AF}" dt="2025-07-04T17:09:48.944" v="1253" actId="2696"/>
        <pc:sldMkLst>
          <pc:docMk/>
          <pc:sldMk cId="192874778" sldId="465"/>
        </pc:sldMkLst>
      </pc:sldChg>
      <pc:sldChg chg="add del">
        <pc:chgData name="Tommaso Aversa" userId="18f3e832-bbfc-4f9c-aee3-b48698000785" providerId="ADAL" clId="{21C1688B-759A-4F3B-A724-2117936618AF}" dt="2025-07-04T17:34:55.384" v="2081" actId="47"/>
        <pc:sldMkLst>
          <pc:docMk/>
          <pc:sldMk cId="1937810295" sldId="465"/>
        </pc:sldMkLst>
      </pc:sldChg>
      <pc:sldChg chg="add del">
        <pc:chgData name="Tommaso Aversa" userId="18f3e832-bbfc-4f9c-aee3-b48698000785" providerId="ADAL" clId="{21C1688B-759A-4F3B-A724-2117936618AF}" dt="2025-07-04T17:34:55.384" v="2081" actId="47"/>
        <pc:sldMkLst>
          <pc:docMk/>
          <pc:sldMk cId="2887167991" sldId="466"/>
        </pc:sldMkLst>
      </pc:sldChg>
      <pc:sldChg chg="add del">
        <pc:chgData name="Tommaso Aversa" userId="18f3e832-bbfc-4f9c-aee3-b48698000785" providerId="ADAL" clId="{21C1688B-759A-4F3B-A724-2117936618AF}" dt="2025-07-04T17:09:48.944" v="1253" actId="2696"/>
        <pc:sldMkLst>
          <pc:docMk/>
          <pc:sldMk cId="3146327323" sldId="466"/>
        </pc:sldMkLst>
      </pc:sldChg>
      <pc:sldChg chg="delSp mod ord modAnim">
        <pc:chgData name="Tommaso Aversa" userId="18f3e832-bbfc-4f9c-aee3-b48698000785" providerId="ADAL" clId="{21C1688B-759A-4F3B-A724-2117936618AF}" dt="2025-07-04T17:44:56.651" v="2093"/>
        <pc:sldMkLst>
          <pc:docMk/>
          <pc:sldMk cId="54210874" sldId="469"/>
        </pc:sldMkLst>
        <pc:spChg chg="del">
          <ac:chgData name="Tommaso Aversa" userId="18f3e832-bbfc-4f9c-aee3-b48698000785" providerId="ADAL" clId="{21C1688B-759A-4F3B-A724-2117936618AF}" dt="2025-07-04T17:05:46.258" v="1240" actId="478"/>
          <ac:spMkLst>
            <pc:docMk/>
            <pc:sldMk cId="54210874" sldId="469"/>
            <ac:spMk id="9" creationId="{9280B9B5-B759-C0A6-43D9-5F87BA0DFE56}"/>
          </ac:spMkLst>
        </pc:spChg>
      </pc:sldChg>
      <pc:sldChg chg="add del">
        <pc:chgData name="Tommaso Aversa" userId="18f3e832-bbfc-4f9c-aee3-b48698000785" providerId="ADAL" clId="{21C1688B-759A-4F3B-A724-2117936618AF}" dt="2025-07-04T17:09:48.944" v="1253" actId="2696"/>
        <pc:sldMkLst>
          <pc:docMk/>
          <pc:sldMk cId="804898873" sldId="470"/>
        </pc:sldMkLst>
      </pc:sldChg>
      <pc:sldChg chg="add del">
        <pc:chgData name="Tommaso Aversa" userId="18f3e832-bbfc-4f9c-aee3-b48698000785" providerId="ADAL" clId="{21C1688B-759A-4F3B-A724-2117936618AF}" dt="2025-07-04T17:34:55.384" v="2081" actId="47"/>
        <pc:sldMkLst>
          <pc:docMk/>
          <pc:sldMk cId="2851627239" sldId="470"/>
        </pc:sldMkLst>
      </pc:sldChg>
      <pc:sldChg chg="add ord">
        <pc:chgData name="Tommaso Aversa" userId="18f3e832-bbfc-4f9c-aee3-b48698000785" providerId="ADAL" clId="{21C1688B-759A-4F3B-A724-2117936618AF}" dt="2025-07-04T17:09:22.346" v="1252"/>
        <pc:sldMkLst>
          <pc:docMk/>
          <pc:sldMk cId="3835399149" sldId="473"/>
        </pc:sldMkLst>
      </pc:sldChg>
      <pc:sldChg chg="del">
        <pc:chgData name="Tommaso Aversa" userId="18f3e832-bbfc-4f9c-aee3-b48698000785" providerId="ADAL" clId="{21C1688B-759A-4F3B-A724-2117936618AF}" dt="2025-07-04T17:02:51.643" v="1227" actId="47"/>
        <pc:sldMkLst>
          <pc:docMk/>
          <pc:sldMk cId="1413841228" sldId="482"/>
        </pc:sldMkLst>
      </pc:sldChg>
      <pc:sldChg chg="modSp add del mod modNotesTx">
        <pc:chgData name="Tommaso Aversa" userId="18f3e832-bbfc-4f9c-aee3-b48698000785" providerId="ADAL" clId="{21C1688B-759A-4F3B-A724-2117936618AF}" dt="2025-07-04T17:45:32.388" v="2094" actId="6549"/>
        <pc:sldMkLst>
          <pc:docMk/>
          <pc:sldMk cId="1394983309" sldId="502"/>
        </pc:sldMkLst>
        <pc:spChg chg="mod">
          <ac:chgData name="Tommaso Aversa" userId="18f3e832-bbfc-4f9c-aee3-b48698000785" providerId="ADAL" clId="{21C1688B-759A-4F3B-A724-2117936618AF}" dt="2025-07-03T15:53:10.761" v="349"/>
          <ac:spMkLst>
            <pc:docMk/>
            <pc:sldMk cId="1394983309" sldId="502"/>
            <ac:spMk id="6" creationId="{6EB866F1-981B-43D0-AA96-E75D310ED827}"/>
          </ac:spMkLst>
        </pc:spChg>
      </pc:sldChg>
      <pc:sldChg chg="addSp delSp modSp mod delAnim modAnim">
        <pc:chgData name="Tommaso Aversa" userId="18f3e832-bbfc-4f9c-aee3-b48698000785" providerId="ADAL" clId="{21C1688B-759A-4F3B-A724-2117936618AF}" dt="2025-07-04T16:59:41.628" v="1218" actId="20577"/>
        <pc:sldMkLst>
          <pc:docMk/>
          <pc:sldMk cId="820158624" sldId="523"/>
        </pc:sldMkLst>
        <pc:spChg chg="add del mod">
          <ac:chgData name="Tommaso Aversa" userId="18f3e832-bbfc-4f9c-aee3-b48698000785" providerId="ADAL" clId="{21C1688B-759A-4F3B-A724-2117936618AF}" dt="2025-07-03T15:47:10.296" v="311" actId="478"/>
          <ac:spMkLst>
            <pc:docMk/>
            <pc:sldMk cId="820158624" sldId="523"/>
            <ac:spMk id="6" creationId="{AADA24C8-4BBC-2D6A-53F0-E4329A3DC80B}"/>
          </ac:spMkLst>
        </pc:spChg>
        <pc:spChg chg="mod">
          <ac:chgData name="Tommaso Aversa" userId="18f3e832-bbfc-4f9c-aee3-b48698000785" providerId="ADAL" clId="{21C1688B-759A-4F3B-A724-2117936618AF}" dt="2025-07-04T16:59:30.132" v="1208" actId="14100"/>
          <ac:spMkLst>
            <pc:docMk/>
            <pc:sldMk cId="820158624" sldId="523"/>
            <ac:spMk id="8" creationId="{B5103043-C455-4B1D-B2E8-0E4E2EAA272A}"/>
          </ac:spMkLst>
        </pc:spChg>
        <pc:spChg chg="add mod">
          <ac:chgData name="Tommaso Aversa" userId="18f3e832-bbfc-4f9c-aee3-b48698000785" providerId="ADAL" clId="{21C1688B-759A-4F3B-A724-2117936618AF}" dt="2025-07-03T15:47:29.327" v="317" actId="14100"/>
          <ac:spMkLst>
            <pc:docMk/>
            <pc:sldMk cId="820158624" sldId="523"/>
            <ac:spMk id="9" creationId="{39C0E452-2CF3-025C-D1D8-6DA170FFFC21}"/>
          </ac:spMkLst>
        </pc:spChg>
        <pc:spChg chg="mod">
          <ac:chgData name="Tommaso Aversa" userId="18f3e832-bbfc-4f9c-aee3-b48698000785" providerId="ADAL" clId="{21C1688B-759A-4F3B-A724-2117936618AF}" dt="2025-07-04T16:59:41.628" v="1218" actId="20577"/>
          <ac:spMkLst>
            <pc:docMk/>
            <pc:sldMk cId="820158624" sldId="523"/>
            <ac:spMk id="11" creationId="{33269D74-34B3-4450-AF12-6A49D2C15247}"/>
          </ac:spMkLst>
        </pc:spChg>
        <pc:cxnChg chg="add del mod">
          <ac:chgData name="Tommaso Aversa" userId="18f3e832-bbfc-4f9c-aee3-b48698000785" providerId="ADAL" clId="{21C1688B-759A-4F3B-A724-2117936618AF}" dt="2025-07-03T15:46:56.111" v="307" actId="478"/>
          <ac:cxnSpMkLst>
            <pc:docMk/>
            <pc:sldMk cId="820158624" sldId="523"/>
            <ac:cxnSpMk id="2" creationId="{88C67C4C-0391-F3B2-4B25-2DC91C126111}"/>
          </ac:cxnSpMkLst>
        </pc:cxnChg>
        <pc:cxnChg chg="del">
          <ac:chgData name="Tommaso Aversa" userId="18f3e832-bbfc-4f9c-aee3-b48698000785" providerId="ADAL" clId="{21C1688B-759A-4F3B-A724-2117936618AF}" dt="2025-07-03T15:46:57.164" v="308" actId="478"/>
          <ac:cxnSpMkLst>
            <pc:docMk/>
            <pc:sldMk cId="820158624" sldId="523"/>
            <ac:cxnSpMk id="3" creationId="{00000000-0000-0000-0000-000000000000}"/>
          </ac:cxnSpMkLst>
        </pc:cxnChg>
      </pc:sldChg>
      <pc:sldChg chg="del">
        <pc:chgData name="Tommaso Aversa" userId="18f3e832-bbfc-4f9c-aee3-b48698000785" providerId="ADAL" clId="{21C1688B-759A-4F3B-A724-2117936618AF}" dt="2025-07-04T17:35:54.085" v="2082" actId="47"/>
        <pc:sldMkLst>
          <pc:docMk/>
          <pc:sldMk cId="1225123961" sldId="532"/>
        </pc:sldMkLst>
      </pc:sldChg>
      <pc:sldChg chg="del">
        <pc:chgData name="Tommaso Aversa" userId="18f3e832-bbfc-4f9c-aee3-b48698000785" providerId="ADAL" clId="{21C1688B-759A-4F3B-A724-2117936618AF}" dt="2025-07-04T14:51:00.147" v="644" actId="47"/>
        <pc:sldMkLst>
          <pc:docMk/>
          <pc:sldMk cId="2414556035" sldId="533"/>
        </pc:sldMkLst>
      </pc:sldChg>
      <pc:sldChg chg="del">
        <pc:chgData name="Tommaso Aversa" userId="18f3e832-bbfc-4f9c-aee3-b48698000785" providerId="ADAL" clId="{21C1688B-759A-4F3B-A724-2117936618AF}" dt="2025-07-04T17:04:53.740" v="1235" actId="47"/>
        <pc:sldMkLst>
          <pc:docMk/>
          <pc:sldMk cId="2197415259" sldId="541"/>
        </pc:sldMkLst>
      </pc:sldChg>
      <pc:sldChg chg="add del">
        <pc:chgData name="Tommaso Aversa" userId="18f3e832-bbfc-4f9c-aee3-b48698000785" providerId="ADAL" clId="{21C1688B-759A-4F3B-A724-2117936618AF}" dt="2025-07-04T17:05:32.688" v="1238" actId="2696"/>
        <pc:sldMkLst>
          <pc:docMk/>
          <pc:sldMk cId="606857148" sldId="546"/>
        </pc:sldMkLst>
      </pc:sldChg>
      <pc:sldChg chg="del">
        <pc:chgData name="Tommaso Aversa" userId="18f3e832-bbfc-4f9c-aee3-b48698000785" providerId="ADAL" clId="{21C1688B-759A-4F3B-A724-2117936618AF}" dt="2025-07-04T14:53:33.531" v="647" actId="2696"/>
        <pc:sldMkLst>
          <pc:docMk/>
          <pc:sldMk cId="1617371828" sldId="546"/>
        </pc:sldMkLst>
      </pc:sldChg>
      <pc:sldChg chg="add del">
        <pc:chgData name="Tommaso Aversa" userId="18f3e832-bbfc-4f9c-aee3-b48698000785" providerId="ADAL" clId="{21C1688B-759A-4F3B-A724-2117936618AF}" dt="2025-07-04T17:34:47.572" v="2079" actId="47"/>
        <pc:sldMkLst>
          <pc:docMk/>
          <pc:sldMk cId="1889644618" sldId="546"/>
        </pc:sldMkLst>
      </pc:sldChg>
      <pc:sldChg chg="add">
        <pc:chgData name="Tommaso Aversa" userId="18f3e832-bbfc-4f9c-aee3-b48698000785" providerId="ADAL" clId="{21C1688B-759A-4F3B-A724-2117936618AF}" dt="2025-07-04T17:40:34.055" v="2088"/>
        <pc:sldMkLst>
          <pc:docMk/>
          <pc:sldMk cId="2072734872" sldId="549"/>
        </pc:sldMkLst>
      </pc:sldChg>
      <pc:sldChg chg="modSp del mod ord">
        <pc:chgData name="Tommaso Aversa" userId="18f3e832-bbfc-4f9c-aee3-b48698000785" providerId="ADAL" clId="{21C1688B-759A-4F3B-A724-2117936618AF}" dt="2025-07-04T17:40:30.667" v="2087" actId="2696"/>
        <pc:sldMkLst>
          <pc:docMk/>
          <pc:sldMk cId="3995932248" sldId="549"/>
        </pc:sldMkLst>
        <pc:spChg chg="mod">
          <ac:chgData name="Tommaso Aversa" userId="18f3e832-bbfc-4f9c-aee3-b48698000785" providerId="ADAL" clId="{21C1688B-759A-4F3B-A724-2117936618AF}" dt="2025-07-04T14:54:16.343" v="672" actId="20577"/>
          <ac:spMkLst>
            <pc:docMk/>
            <pc:sldMk cId="3995932248" sldId="549"/>
            <ac:spMk id="2" creationId="{00000000-0000-0000-0000-000000000000}"/>
          </ac:spMkLst>
        </pc:spChg>
      </pc:sldChg>
      <pc:sldChg chg="add del">
        <pc:chgData name="Tommaso Aversa" userId="18f3e832-bbfc-4f9c-aee3-b48698000785" providerId="ADAL" clId="{21C1688B-759A-4F3B-A724-2117936618AF}" dt="2025-07-04T17:09:48.944" v="1253" actId="2696"/>
        <pc:sldMkLst>
          <pc:docMk/>
          <pc:sldMk cId="70494749" sldId="741"/>
        </pc:sldMkLst>
      </pc:sldChg>
      <pc:sldChg chg="add ord">
        <pc:chgData name="Tommaso Aversa" userId="18f3e832-bbfc-4f9c-aee3-b48698000785" providerId="ADAL" clId="{21C1688B-759A-4F3B-A724-2117936618AF}" dt="2025-07-04T17:29:21.698" v="1473"/>
        <pc:sldMkLst>
          <pc:docMk/>
          <pc:sldMk cId="3098773685" sldId="741"/>
        </pc:sldMkLst>
      </pc:sldChg>
      <pc:sldChg chg="del">
        <pc:chgData name="Tommaso Aversa" userId="18f3e832-bbfc-4f9c-aee3-b48698000785" providerId="ADAL" clId="{21C1688B-759A-4F3B-A724-2117936618AF}" dt="2025-07-04T17:05:32.688" v="1238" actId="2696"/>
        <pc:sldMkLst>
          <pc:docMk/>
          <pc:sldMk cId="0" sldId="767"/>
        </pc:sldMkLst>
      </pc:sldChg>
      <pc:sldChg chg="add del">
        <pc:chgData name="Tommaso Aversa" userId="18f3e832-bbfc-4f9c-aee3-b48698000785" providerId="ADAL" clId="{21C1688B-759A-4F3B-A724-2117936618AF}" dt="2025-07-04T17:34:47.572" v="2079" actId="47"/>
        <pc:sldMkLst>
          <pc:docMk/>
          <pc:sldMk cId="885942237" sldId="767"/>
        </pc:sldMkLst>
      </pc:sldChg>
      <pc:sldChg chg="ord">
        <pc:chgData name="Tommaso Aversa" userId="18f3e832-bbfc-4f9c-aee3-b48698000785" providerId="ADAL" clId="{21C1688B-759A-4F3B-A724-2117936618AF}" dt="2025-07-04T17:06:51.675" v="1247"/>
        <pc:sldMkLst>
          <pc:docMk/>
          <pc:sldMk cId="231886580" sldId="802"/>
        </pc:sldMkLst>
      </pc:sldChg>
      <pc:sldChg chg="del ord">
        <pc:chgData name="Tommaso Aversa" userId="18f3e832-bbfc-4f9c-aee3-b48698000785" providerId="ADAL" clId="{21C1688B-759A-4F3B-A724-2117936618AF}" dt="2025-07-04T17:07:25.064" v="1248" actId="47"/>
        <pc:sldMkLst>
          <pc:docMk/>
          <pc:sldMk cId="2628890752" sldId="803"/>
        </pc:sldMkLst>
      </pc:sldChg>
      <pc:sldChg chg="del">
        <pc:chgData name="Tommaso Aversa" userId="18f3e832-bbfc-4f9c-aee3-b48698000785" providerId="ADAL" clId="{21C1688B-759A-4F3B-A724-2117936618AF}" dt="2025-07-04T17:06:18.742" v="1243" actId="47"/>
        <pc:sldMkLst>
          <pc:docMk/>
          <pc:sldMk cId="545020115" sldId="804"/>
        </pc:sldMkLst>
      </pc:sldChg>
      <pc:sldChg chg="del ord">
        <pc:chgData name="Tommaso Aversa" userId="18f3e832-bbfc-4f9c-aee3-b48698000785" providerId="ADAL" clId="{21C1688B-759A-4F3B-A724-2117936618AF}" dt="2025-07-04T17:42:12.109" v="2091" actId="47"/>
        <pc:sldMkLst>
          <pc:docMk/>
          <pc:sldMk cId="3624762467" sldId="805"/>
        </pc:sldMkLst>
      </pc:sldChg>
      <pc:sldChg chg="del">
        <pc:chgData name="Tommaso Aversa" userId="18f3e832-bbfc-4f9c-aee3-b48698000785" providerId="ADAL" clId="{21C1688B-759A-4F3B-A724-2117936618AF}" dt="2025-07-04T17:04:31.766" v="1234" actId="47"/>
        <pc:sldMkLst>
          <pc:docMk/>
          <pc:sldMk cId="1706342938" sldId="818"/>
        </pc:sldMkLst>
      </pc:sldChg>
      <pc:sldChg chg="ord">
        <pc:chgData name="Tommaso Aversa" userId="18f3e832-bbfc-4f9c-aee3-b48698000785" providerId="ADAL" clId="{21C1688B-759A-4F3B-A724-2117936618AF}" dt="2025-07-04T17:05:55.470" v="1242"/>
        <pc:sldMkLst>
          <pc:docMk/>
          <pc:sldMk cId="3827656733" sldId="820"/>
        </pc:sldMkLst>
      </pc:sldChg>
      <pc:sldChg chg="addSp modSp mod modAnim">
        <pc:chgData name="Tommaso Aversa" userId="18f3e832-bbfc-4f9c-aee3-b48698000785" providerId="ADAL" clId="{21C1688B-759A-4F3B-A724-2117936618AF}" dt="2025-07-03T15:46:26.569" v="304"/>
        <pc:sldMkLst>
          <pc:docMk/>
          <pc:sldMk cId="594799079" sldId="831"/>
        </pc:sldMkLst>
        <pc:spChg chg="mod">
          <ac:chgData name="Tommaso Aversa" userId="18f3e832-bbfc-4f9c-aee3-b48698000785" providerId="ADAL" clId="{21C1688B-759A-4F3B-A724-2117936618AF}" dt="2025-07-03T15:45:37.663" v="298" actId="1076"/>
          <ac:spMkLst>
            <pc:docMk/>
            <pc:sldMk cId="594799079" sldId="831"/>
            <ac:spMk id="2" creationId="{4B30A22B-FB90-FADB-CE09-9AB10191327A}"/>
          </ac:spMkLst>
        </pc:spChg>
        <pc:spChg chg="mod">
          <ac:chgData name="Tommaso Aversa" userId="18f3e832-bbfc-4f9c-aee3-b48698000785" providerId="ADAL" clId="{21C1688B-759A-4F3B-A724-2117936618AF}" dt="2025-07-03T15:45:21.494" v="293" actId="1076"/>
          <ac:spMkLst>
            <pc:docMk/>
            <pc:sldMk cId="594799079" sldId="831"/>
            <ac:spMk id="12" creationId="{48338FAA-36B3-22D9-574C-7F91285AFD30}"/>
          </ac:spMkLst>
        </pc:spChg>
        <pc:spChg chg="mod">
          <ac:chgData name="Tommaso Aversa" userId="18f3e832-bbfc-4f9c-aee3-b48698000785" providerId="ADAL" clId="{21C1688B-759A-4F3B-A724-2117936618AF}" dt="2025-07-03T15:41:47.472" v="257" actId="1076"/>
          <ac:spMkLst>
            <pc:docMk/>
            <pc:sldMk cId="594799079" sldId="831"/>
            <ac:spMk id="13" creationId="{71C67FB6-2F1B-932C-3C41-28D80581FBC0}"/>
          </ac:spMkLst>
        </pc:spChg>
        <pc:picChg chg="add mod modCrop">
          <ac:chgData name="Tommaso Aversa" userId="18f3e832-bbfc-4f9c-aee3-b48698000785" providerId="ADAL" clId="{21C1688B-759A-4F3B-A724-2117936618AF}" dt="2025-07-03T15:45:15.027" v="292" actId="1076"/>
          <ac:picMkLst>
            <pc:docMk/>
            <pc:sldMk cId="594799079" sldId="831"/>
            <ac:picMk id="4" creationId="{D9949A3E-23F5-E64F-68AD-86465F73403C}"/>
          </ac:picMkLst>
        </pc:picChg>
        <pc:picChg chg="mod">
          <ac:chgData name="Tommaso Aversa" userId="18f3e832-bbfc-4f9c-aee3-b48698000785" providerId="ADAL" clId="{21C1688B-759A-4F3B-A724-2117936618AF}" dt="2025-07-03T15:45:30.463" v="295" actId="14100"/>
          <ac:picMkLst>
            <pc:docMk/>
            <pc:sldMk cId="594799079" sldId="831"/>
            <ac:picMk id="5" creationId="{34226237-66FA-E65E-A8F7-3B3FF379D72D}"/>
          </ac:picMkLst>
        </pc:picChg>
        <pc:picChg chg="mod">
          <ac:chgData name="Tommaso Aversa" userId="18f3e832-bbfc-4f9c-aee3-b48698000785" providerId="ADAL" clId="{21C1688B-759A-4F3B-A724-2117936618AF}" dt="2025-07-03T15:45:32.845" v="296" actId="1076"/>
          <ac:picMkLst>
            <pc:docMk/>
            <pc:sldMk cId="594799079" sldId="831"/>
            <ac:picMk id="7" creationId="{560269F0-2D96-A6C0-6E7E-2BF99CDB43E8}"/>
          </ac:picMkLst>
        </pc:picChg>
        <pc:picChg chg="add mod modCrop">
          <ac:chgData name="Tommaso Aversa" userId="18f3e832-bbfc-4f9c-aee3-b48698000785" providerId="ADAL" clId="{21C1688B-759A-4F3B-A724-2117936618AF}" dt="2025-07-03T15:44:53.667" v="289" actId="1076"/>
          <ac:picMkLst>
            <pc:docMk/>
            <pc:sldMk cId="594799079" sldId="831"/>
            <ac:picMk id="8" creationId="{29207274-BE6D-7717-F29A-9B24E59B4707}"/>
          </ac:picMkLst>
        </pc:picChg>
        <pc:picChg chg="mod modCrop">
          <ac:chgData name="Tommaso Aversa" userId="18f3e832-bbfc-4f9c-aee3-b48698000785" providerId="ADAL" clId="{21C1688B-759A-4F3B-A724-2117936618AF}" dt="2025-07-03T15:44:51.151" v="288" actId="1076"/>
          <ac:picMkLst>
            <pc:docMk/>
            <pc:sldMk cId="594799079" sldId="831"/>
            <ac:picMk id="9" creationId="{2CA5037F-2701-ACBA-A146-261A95777C63}"/>
          </ac:picMkLst>
        </pc:picChg>
        <pc:picChg chg="mod modCrop">
          <ac:chgData name="Tommaso Aversa" userId="18f3e832-bbfc-4f9c-aee3-b48698000785" providerId="ADAL" clId="{21C1688B-759A-4F3B-A724-2117936618AF}" dt="2025-07-03T15:45:15.027" v="292" actId="1076"/>
          <ac:picMkLst>
            <pc:docMk/>
            <pc:sldMk cId="594799079" sldId="831"/>
            <ac:picMk id="11" creationId="{16E43AEE-12AD-A5B5-2546-BB6F1A064C01}"/>
          </ac:picMkLst>
        </pc:picChg>
      </pc:sldChg>
      <pc:sldChg chg="add del">
        <pc:chgData name="Tommaso Aversa" userId="18f3e832-bbfc-4f9c-aee3-b48698000785" providerId="ADAL" clId="{21C1688B-759A-4F3B-A724-2117936618AF}" dt="2025-07-03T15:50:40.420" v="339" actId="47"/>
        <pc:sldMkLst>
          <pc:docMk/>
          <pc:sldMk cId="4148337636" sldId="836"/>
        </pc:sldMkLst>
      </pc:sldChg>
      <pc:sldChg chg="add del">
        <pc:chgData name="Tommaso Aversa" userId="18f3e832-bbfc-4f9c-aee3-b48698000785" providerId="ADAL" clId="{21C1688B-759A-4F3B-A724-2117936618AF}" dt="2025-07-03T15:50:39.835" v="338" actId="47"/>
        <pc:sldMkLst>
          <pc:docMk/>
          <pc:sldMk cId="2522965406" sldId="837"/>
        </pc:sldMkLst>
      </pc:sldChg>
      <pc:sldChg chg="add del">
        <pc:chgData name="Tommaso Aversa" userId="18f3e832-bbfc-4f9c-aee3-b48698000785" providerId="ADAL" clId="{21C1688B-759A-4F3B-A724-2117936618AF}" dt="2025-07-03T15:50:39.387" v="337" actId="47"/>
        <pc:sldMkLst>
          <pc:docMk/>
          <pc:sldMk cId="3274062926" sldId="838"/>
        </pc:sldMkLst>
      </pc:sldChg>
      <pc:sldChg chg="del">
        <pc:chgData name="Tommaso Aversa" userId="18f3e832-bbfc-4f9c-aee3-b48698000785" providerId="ADAL" clId="{21C1688B-759A-4F3B-A724-2117936618AF}" dt="2025-07-04T17:02:51.643" v="1227" actId="47"/>
        <pc:sldMkLst>
          <pc:docMk/>
          <pc:sldMk cId="706635818" sldId="842"/>
        </pc:sldMkLst>
      </pc:sldChg>
      <pc:sldChg chg="del">
        <pc:chgData name="Tommaso Aversa" userId="18f3e832-bbfc-4f9c-aee3-b48698000785" providerId="ADAL" clId="{21C1688B-759A-4F3B-A724-2117936618AF}" dt="2025-07-04T17:04:00.709" v="1232" actId="47"/>
        <pc:sldMkLst>
          <pc:docMk/>
          <pc:sldMk cId="3617769875" sldId="847"/>
        </pc:sldMkLst>
      </pc:sldChg>
      <pc:sldChg chg="del">
        <pc:chgData name="Tommaso Aversa" userId="18f3e832-bbfc-4f9c-aee3-b48698000785" providerId="ADAL" clId="{21C1688B-759A-4F3B-A724-2117936618AF}" dt="2025-07-04T17:04:01.855" v="1233" actId="47"/>
        <pc:sldMkLst>
          <pc:docMk/>
          <pc:sldMk cId="894835739" sldId="848"/>
        </pc:sldMkLst>
      </pc:sldChg>
      <pc:sldChg chg="del">
        <pc:chgData name="Tommaso Aversa" userId="18f3e832-bbfc-4f9c-aee3-b48698000785" providerId="ADAL" clId="{21C1688B-759A-4F3B-A724-2117936618AF}" dt="2025-07-04T17:03:59.394" v="1231" actId="47"/>
        <pc:sldMkLst>
          <pc:docMk/>
          <pc:sldMk cId="1275734420" sldId="850"/>
        </pc:sldMkLst>
      </pc:sldChg>
      <pc:sldChg chg="modSp mod modAnim">
        <pc:chgData name="Tommaso Aversa" userId="18f3e832-bbfc-4f9c-aee3-b48698000785" providerId="ADAL" clId="{21C1688B-759A-4F3B-A724-2117936618AF}" dt="2025-07-04T17:01:17.726" v="1222"/>
        <pc:sldMkLst>
          <pc:docMk/>
          <pc:sldMk cId="607205002" sldId="938"/>
        </pc:sldMkLst>
        <pc:spChg chg="mod">
          <ac:chgData name="Tommaso Aversa" userId="18f3e832-bbfc-4f9c-aee3-b48698000785" providerId="ADAL" clId="{21C1688B-759A-4F3B-A724-2117936618AF}" dt="2025-07-04T14:49:59.038" v="643" actId="20577"/>
          <ac:spMkLst>
            <pc:docMk/>
            <pc:sldMk cId="607205002" sldId="938"/>
            <ac:spMk id="3" creationId="{4A670CC9-A192-753A-B333-888C86654607}"/>
          </ac:spMkLst>
        </pc:spChg>
      </pc:sldChg>
      <pc:sldChg chg="ord">
        <pc:chgData name="Tommaso Aversa" userId="18f3e832-bbfc-4f9c-aee3-b48698000785" providerId="ADAL" clId="{21C1688B-759A-4F3B-A724-2117936618AF}" dt="2025-07-04T17:01:51.327" v="1224"/>
        <pc:sldMkLst>
          <pc:docMk/>
          <pc:sldMk cId="1507107391" sldId="940"/>
        </pc:sldMkLst>
      </pc:sldChg>
      <pc:sldChg chg="del">
        <pc:chgData name="Tommaso Aversa" userId="18f3e832-bbfc-4f9c-aee3-b48698000785" providerId="ADAL" clId="{21C1688B-759A-4F3B-A724-2117936618AF}" dt="2025-07-04T14:53:48.258" v="649" actId="47"/>
        <pc:sldMkLst>
          <pc:docMk/>
          <pc:sldMk cId="1667354938" sldId="941"/>
        </pc:sldMkLst>
      </pc:sldChg>
      <pc:sldChg chg="del">
        <pc:chgData name="Tommaso Aversa" userId="18f3e832-bbfc-4f9c-aee3-b48698000785" providerId="ADAL" clId="{21C1688B-759A-4F3B-A724-2117936618AF}" dt="2025-07-04T16:59:23.497" v="1195" actId="47"/>
        <pc:sldMkLst>
          <pc:docMk/>
          <pc:sldMk cId="4173163220" sldId="943"/>
        </pc:sldMkLst>
      </pc:sldChg>
      <pc:sldChg chg="ord">
        <pc:chgData name="Tommaso Aversa" userId="18f3e832-bbfc-4f9c-aee3-b48698000785" providerId="ADAL" clId="{21C1688B-759A-4F3B-A724-2117936618AF}" dt="2025-07-04T14:52:21.500" v="646"/>
        <pc:sldMkLst>
          <pc:docMk/>
          <pc:sldMk cId="2017526335" sldId="954"/>
        </pc:sldMkLst>
      </pc:sldChg>
      <pc:sldChg chg="add del">
        <pc:chgData name="Tommaso Aversa" userId="18f3e832-bbfc-4f9c-aee3-b48698000785" providerId="ADAL" clId="{21C1688B-759A-4F3B-A724-2117936618AF}" dt="2025-07-03T15:50:38.895" v="336" actId="47"/>
        <pc:sldMkLst>
          <pc:docMk/>
          <pc:sldMk cId="1300413043" sldId="955"/>
        </pc:sldMkLst>
      </pc:sldChg>
      <pc:sldChg chg="add del">
        <pc:chgData name="Tommaso Aversa" userId="18f3e832-bbfc-4f9c-aee3-b48698000785" providerId="ADAL" clId="{21C1688B-759A-4F3B-A724-2117936618AF}" dt="2025-07-04T17:34:47.572" v="2079" actId="47"/>
        <pc:sldMkLst>
          <pc:docMk/>
          <pc:sldMk cId="1456900630" sldId="956"/>
        </pc:sldMkLst>
      </pc:sldChg>
      <pc:sldChg chg="add del">
        <pc:chgData name="Tommaso Aversa" userId="18f3e832-bbfc-4f9c-aee3-b48698000785" providerId="ADAL" clId="{21C1688B-759A-4F3B-A724-2117936618AF}" dt="2025-07-04T17:05:32.688" v="1238" actId="2696"/>
        <pc:sldMkLst>
          <pc:docMk/>
          <pc:sldMk cId="1580479642" sldId="956"/>
        </pc:sldMkLst>
      </pc:sldChg>
      <pc:sldChg chg="del">
        <pc:chgData name="Tommaso Aversa" userId="18f3e832-bbfc-4f9c-aee3-b48698000785" providerId="ADAL" clId="{21C1688B-759A-4F3B-A724-2117936618AF}" dt="2025-07-04T14:53:33.531" v="647" actId="2696"/>
        <pc:sldMkLst>
          <pc:docMk/>
          <pc:sldMk cId="2024692579" sldId="956"/>
        </pc:sldMkLst>
      </pc:sldChg>
      <pc:sldChg chg="del">
        <pc:chgData name="Tommaso Aversa" userId="18f3e832-bbfc-4f9c-aee3-b48698000785" providerId="ADAL" clId="{21C1688B-759A-4F3B-A724-2117936618AF}" dt="2025-07-04T17:05:32.688" v="1238" actId="2696"/>
        <pc:sldMkLst>
          <pc:docMk/>
          <pc:sldMk cId="0" sldId="957"/>
        </pc:sldMkLst>
      </pc:sldChg>
      <pc:sldChg chg="add del">
        <pc:chgData name="Tommaso Aversa" userId="18f3e832-bbfc-4f9c-aee3-b48698000785" providerId="ADAL" clId="{21C1688B-759A-4F3B-A724-2117936618AF}" dt="2025-07-04T17:34:48.419" v="2080" actId="47"/>
        <pc:sldMkLst>
          <pc:docMk/>
          <pc:sldMk cId="1813850194" sldId="957"/>
        </pc:sldMkLst>
      </pc:sldChg>
      <pc:sldChg chg="ord">
        <pc:chgData name="Tommaso Aversa" userId="18f3e832-bbfc-4f9c-aee3-b48698000785" providerId="ADAL" clId="{21C1688B-759A-4F3B-A724-2117936618AF}" dt="2025-07-04T17:06:22.082" v="1245"/>
        <pc:sldMkLst>
          <pc:docMk/>
          <pc:sldMk cId="3112729530" sldId="958"/>
        </pc:sldMkLst>
      </pc:sldChg>
      <pc:sldChg chg="add del">
        <pc:chgData name="Tommaso Aversa" userId="18f3e832-bbfc-4f9c-aee3-b48698000785" providerId="ADAL" clId="{21C1688B-759A-4F3B-A724-2117936618AF}" dt="2025-07-04T17:08:51.735" v="1249" actId="47"/>
        <pc:sldMkLst>
          <pc:docMk/>
          <pc:sldMk cId="304333900" sldId="959"/>
        </pc:sldMkLst>
      </pc:sldChg>
      <pc:sldChg chg="add del">
        <pc:chgData name="Tommaso Aversa" userId="18f3e832-bbfc-4f9c-aee3-b48698000785" providerId="ADAL" clId="{21C1688B-759A-4F3B-A724-2117936618AF}" dt="2025-07-03T15:53:10.761" v="349"/>
        <pc:sldMkLst>
          <pc:docMk/>
          <pc:sldMk cId="4126392657" sldId="959"/>
        </pc:sldMkLst>
      </pc:sldChg>
      <pc:sldChg chg="add ord">
        <pc:chgData name="Tommaso Aversa" userId="18f3e832-bbfc-4f9c-aee3-b48698000785" providerId="ADAL" clId="{21C1688B-759A-4F3B-A724-2117936618AF}" dt="2025-07-04T17:19:00.109" v="1383"/>
        <pc:sldMkLst>
          <pc:docMk/>
          <pc:sldMk cId="1022783436" sldId="960"/>
        </pc:sldMkLst>
      </pc:sldChg>
      <pc:sldChg chg="addSp delSp modSp new del mod">
        <pc:chgData name="Tommaso Aversa" userId="18f3e832-bbfc-4f9c-aee3-b48698000785" providerId="ADAL" clId="{21C1688B-759A-4F3B-A724-2117936618AF}" dt="2025-07-04T17:16:07.036" v="1374" actId="2696"/>
        <pc:sldMkLst>
          <pc:docMk/>
          <pc:sldMk cId="1585452291" sldId="960"/>
        </pc:sldMkLst>
        <pc:spChg chg="del">
          <ac:chgData name="Tommaso Aversa" userId="18f3e832-bbfc-4f9c-aee3-b48698000785" providerId="ADAL" clId="{21C1688B-759A-4F3B-A724-2117936618AF}" dt="2025-07-03T16:07:54.172" v="376" actId="478"/>
          <ac:spMkLst>
            <pc:docMk/>
            <pc:sldMk cId="1585452291" sldId="960"/>
            <ac:spMk id="2" creationId="{54AAD21D-0FC0-7F91-50D4-B58FBFE3B123}"/>
          </ac:spMkLst>
        </pc:spChg>
        <pc:spChg chg="del">
          <ac:chgData name="Tommaso Aversa" userId="18f3e832-bbfc-4f9c-aee3-b48698000785" providerId="ADAL" clId="{21C1688B-759A-4F3B-A724-2117936618AF}" dt="2025-07-03T16:05:06.838" v="360" actId="478"/>
          <ac:spMkLst>
            <pc:docMk/>
            <pc:sldMk cId="1585452291" sldId="960"/>
            <ac:spMk id="3" creationId="{54364EA2-692C-90D1-5AA1-F3E95841D2C7}"/>
          </ac:spMkLst>
        </pc:spChg>
        <pc:spChg chg="add mod">
          <ac:chgData name="Tommaso Aversa" userId="18f3e832-bbfc-4f9c-aee3-b48698000785" providerId="ADAL" clId="{21C1688B-759A-4F3B-A724-2117936618AF}" dt="2025-07-03T16:10:03.489" v="407" actId="1076"/>
          <ac:spMkLst>
            <pc:docMk/>
            <pc:sldMk cId="1585452291" sldId="960"/>
            <ac:spMk id="11" creationId="{EEB525A5-3120-4CA6-1366-2A1439C2779E}"/>
          </ac:spMkLst>
        </pc:spChg>
        <pc:spChg chg="add del">
          <ac:chgData name="Tommaso Aversa" userId="18f3e832-bbfc-4f9c-aee3-b48698000785" providerId="ADAL" clId="{21C1688B-759A-4F3B-A724-2117936618AF}" dt="2025-07-03T16:08:53.269" v="386" actId="22"/>
          <ac:spMkLst>
            <pc:docMk/>
            <pc:sldMk cId="1585452291" sldId="960"/>
            <ac:spMk id="15" creationId="{E62FF276-344E-7ECB-00FD-D2AC2C47B7A8}"/>
          </ac:spMkLst>
        </pc:spChg>
        <pc:spChg chg="add del mod">
          <ac:chgData name="Tommaso Aversa" userId="18f3e832-bbfc-4f9c-aee3-b48698000785" providerId="ADAL" clId="{21C1688B-759A-4F3B-A724-2117936618AF}" dt="2025-07-03T16:09:16.523" v="395" actId="478"/>
          <ac:spMkLst>
            <pc:docMk/>
            <pc:sldMk cId="1585452291" sldId="960"/>
            <ac:spMk id="17" creationId="{F8FBF991-B371-6B86-2D0E-7CA75895F10C}"/>
          </ac:spMkLst>
        </pc:spChg>
        <pc:picChg chg="add mod">
          <ac:chgData name="Tommaso Aversa" userId="18f3e832-bbfc-4f9c-aee3-b48698000785" providerId="ADAL" clId="{21C1688B-759A-4F3B-A724-2117936618AF}" dt="2025-07-03T16:09:46.491" v="403" actId="1076"/>
          <ac:picMkLst>
            <pc:docMk/>
            <pc:sldMk cId="1585452291" sldId="960"/>
            <ac:picMk id="5" creationId="{CEFE8D14-CEE8-814F-4CA2-F642961F3404}"/>
          </ac:picMkLst>
        </pc:picChg>
        <pc:picChg chg="add mod">
          <ac:chgData name="Tommaso Aversa" userId="18f3e832-bbfc-4f9c-aee3-b48698000785" providerId="ADAL" clId="{21C1688B-759A-4F3B-A724-2117936618AF}" dt="2025-07-03T16:05:03.711" v="358" actId="1076"/>
          <ac:picMkLst>
            <pc:docMk/>
            <pc:sldMk cId="1585452291" sldId="960"/>
            <ac:picMk id="7" creationId="{E6D2BE3E-2B8E-1F72-22B5-302AE3286E36}"/>
          </ac:picMkLst>
        </pc:picChg>
        <pc:picChg chg="add mod">
          <ac:chgData name="Tommaso Aversa" userId="18f3e832-bbfc-4f9c-aee3-b48698000785" providerId="ADAL" clId="{21C1688B-759A-4F3B-A724-2117936618AF}" dt="2025-07-03T16:09:45.299" v="402" actId="1076"/>
          <ac:picMkLst>
            <pc:docMk/>
            <pc:sldMk cId="1585452291" sldId="960"/>
            <ac:picMk id="9" creationId="{6A1F86B5-4B22-E319-77B0-17F619E3436B}"/>
          </ac:picMkLst>
        </pc:picChg>
        <pc:picChg chg="add mod">
          <ac:chgData name="Tommaso Aversa" userId="18f3e832-bbfc-4f9c-aee3-b48698000785" providerId="ADAL" clId="{21C1688B-759A-4F3B-A724-2117936618AF}" dt="2025-07-03T16:09:42.542" v="401" actId="14100"/>
          <ac:picMkLst>
            <pc:docMk/>
            <pc:sldMk cId="1585452291" sldId="960"/>
            <ac:picMk id="13" creationId="{271B4784-80AC-CFDF-61F6-F0F20DACA34D}"/>
          </ac:picMkLst>
        </pc:picChg>
      </pc:sldChg>
      <pc:sldChg chg="addSp delSp modSp new mod ord">
        <pc:chgData name="Tommaso Aversa" userId="18f3e832-bbfc-4f9c-aee3-b48698000785" providerId="ADAL" clId="{21C1688B-759A-4F3B-A724-2117936618AF}" dt="2025-07-04T17:19:35.696" v="1390"/>
        <pc:sldMkLst>
          <pc:docMk/>
          <pc:sldMk cId="1953340608" sldId="961"/>
        </pc:sldMkLst>
        <pc:spChg chg="del">
          <ac:chgData name="Tommaso Aversa" userId="18f3e832-bbfc-4f9c-aee3-b48698000785" providerId="ADAL" clId="{21C1688B-759A-4F3B-A724-2117936618AF}" dt="2025-07-03T16:21:47.246" v="481" actId="478"/>
          <ac:spMkLst>
            <pc:docMk/>
            <pc:sldMk cId="1953340608" sldId="961"/>
            <ac:spMk id="2" creationId="{151EFDA7-B9AA-F463-AAEB-740FEA77AE72}"/>
          </ac:spMkLst>
        </pc:spChg>
        <pc:spChg chg="mod">
          <ac:chgData name="Tommaso Aversa" userId="18f3e832-bbfc-4f9c-aee3-b48698000785" providerId="ADAL" clId="{21C1688B-759A-4F3B-A724-2117936618AF}" dt="2025-07-03T16:22:57.022" v="491" actId="20577"/>
          <ac:spMkLst>
            <pc:docMk/>
            <pc:sldMk cId="1953340608" sldId="961"/>
            <ac:spMk id="3" creationId="{C70AA9E4-7866-C438-F59C-9B072956AB92}"/>
          </ac:spMkLst>
        </pc:spChg>
        <pc:picChg chg="add mod modCrop">
          <ac:chgData name="Tommaso Aversa" userId="18f3e832-bbfc-4f9c-aee3-b48698000785" providerId="ADAL" clId="{21C1688B-759A-4F3B-A724-2117936618AF}" dt="2025-07-03T16:22:14.543" v="486" actId="1076"/>
          <ac:picMkLst>
            <pc:docMk/>
            <pc:sldMk cId="1953340608" sldId="961"/>
            <ac:picMk id="5" creationId="{97CB6E6D-F169-9812-A3E2-B393D6BDA261}"/>
          </ac:picMkLst>
        </pc:picChg>
        <pc:picChg chg="add mod">
          <ac:chgData name="Tommaso Aversa" userId="18f3e832-bbfc-4f9c-aee3-b48698000785" providerId="ADAL" clId="{21C1688B-759A-4F3B-A724-2117936618AF}" dt="2025-07-03T16:22:06.999" v="484" actId="1076"/>
          <ac:picMkLst>
            <pc:docMk/>
            <pc:sldMk cId="1953340608" sldId="961"/>
            <ac:picMk id="7" creationId="{9350CBBF-95EA-9B63-CC8B-ABF823A8D6C3}"/>
          </ac:picMkLst>
        </pc:picChg>
      </pc:sldChg>
      <pc:sldChg chg="addSp delSp modSp new mod ord modClrScheme chgLayout">
        <pc:chgData name="Tommaso Aversa" userId="18f3e832-bbfc-4f9c-aee3-b48698000785" providerId="ADAL" clId="{21C1688B-759A-4F3B-A724-2117936618AF}" dt="2025-07-04T17:19:14.761" v="1385"/>
        <pc:sldMkLst>
          <pc:docMk/>
          <pc:sldMk cId="4080002010" sldId="962"/>
        </pc:sldMkLst>
        <pc:spChg chg="del mod ord">
          <ac:chgData name="Tommaso Aversa" userId="18f3e832-bbfc-4f9c-aee3-b48698000785" providerId="ADAL" clId="{21C1688B-759A-4F3B-A724-2117936618AF}" dt="2025-07-03T16:40:28.403" v="498" actId="700"/>
          <ac:spMkLst>
            <pc:docMk/>
            <pc:sldMk cId="4080002010" sldId="962"/>
            <ac:spMk id="2" creationId="{9BC44422-7D78-64E4-720A-14CBFEF00CDB}"/>
          </ac:spMkLst>
        </pc:spChg>
        <pc:spChg chg="del mod ord">
          <ac:chgData name="Tommaso Aversa" userId="18f3e832-bbfc-4f9c-aee3-b48698000785" providerId="ADAL" clId="{21C1688B-759A-4F3B-A724-2117936618AF}" dt="2025-07-03T16:40:28.403" v="498" actId="700"/>
          <ac:spMkLst>
            <pc:docMk/>
            <pc:sldMk cId="4080002010" sldId="962"/>
            <ac:spMk id="3" creationId="{A11B940E-22B7-FD13-93A5-7CFA59806537}"/>
          </ac:spMkLst>
        </pc:spChg>
        <pc:spChg chg="add del mod ord">
          <ac:chgData name="Tommaso Aversa" userId="18f3e832-bbfc-4f9c-aee3-b48698000785" providerId="ADAL" clId="{21C1688B-759A-4F3B-A724-2117936618AF}" dt="2025-07-03T16:45:56.800" v="551" actId="478"/>
          <ac:spMkLst>
            <pc:docMk/>
            <pc:sldMk cId="4080002010" sldId="962"/>
            <ac:spMk id="8" creationId="{30782027-1B54-A56F-EAEC-4C7BCF5525A3}"/>
          </ac:spMkLst>
        </pc:spChg>
        <pc:spChg chg="add mod ord">
          <ac:chgData name="Tommaso Aversa" userId="18f3e832-bbfc-4f9c-aee3-b48698000785" providerId="ADAL" clId="{21C1688B-759A-4F3B-A724-2117936618AF}" dt="2025-07-04T14:32:08.152" v="581" actId="790"/>
          <ac:spMkLst>
            <pc:docMk/>
            <pc:sldMk cId="4080002010" sldId="962"/>
            <ac:spMk id="9" creationId="{975BD74A-DC3F-2E17-8AFD-8E6B0659DFFD}"/>
          </ac:spMkLst>
        </pc:spChg>
        <pc:spChg chg="add mod ord">
          <ac:chgData name="Tommaso Aversa" userId="18f3e832-bbfc-4f9c-aee3-b48698000785" providerId="ADAL" clId="{21C1688B-759A-4F3B-A724-2117936618AF}" dt="2025-07-03T16:47:18.815" v="570" actId="1076"/>
          <ac:spMkLst>
            <pc:docMk/>
            <pc:sldMk cId="4080002010" sldId="962"/>
            <ac:spMk id="10" creationId="{D38E8305-6B24-2316-F4A1-CB20A940EBED}"/>
          </ac:spMkLst>
        </pc:spChg>
        <pc:picChg chg="add mod">
          <ac:chgData name="Tommaso Aversa" userId="18f3e832-bbfc-4f9c-aee3-b48698000785" providerId="ADAL" clId="{21C1688B-759A-4F3B-A724-2117936618AF}" dt="2025-07-03T16:39:10.842" v="494" actId="1076"/>
          <ac:picMkLst>
            <pc:docMk/>
            <pc:sldMk cId="4080002010" sldId="962"/>
            <ac:picMk id="5" creationId="{0CD34748-F526-B2F2-C709-8C5B06015F89}"/>
          </ac:picMkLst>
        </pc:picChg>
        <pc:picChg chg="add mod">
          <ac:chgData name="Tommaso Aversa" userId="18f3e832-bbfc-4f9c-aee3-b48698000785" providerId="ADAL" clId="{21C1688B-759A-4F3B-A724-2117936618AF}" dt="2025-07-03T16:48:04.386" v="580" actId="1076"/>
          <ac:picMkLst>
            <pc:docMk/>
            <pc:sldMk cId="4080002010" sldId="962"/>
            <ac:picMk id="7" creationId="{9A3EED47-C612-13A4-7C84-3E574EF95009}"/>
          </ac:picMkLst>
        </pc:picChg>
      </pc:sldChg>
      <pc:sldChg chg="addSp delSp modSp new del mod ord">
        <pc:chgData name="Tommaso Aversa" userId="18f3e832-bbfc-4f9c-aee3-b48698000785" providerId="ADAL" clId="{21C1688B-759A-4F3B-A724-2117936618AF}" dt="2025-07-04T17:34:55.384" v="2081" actId="47"/>
        <pc:sldMkLst>
          <pc:docMk/>
          <pc:sldMk cId="2590098288" sldId="963"/>
        </pc:sldMkLst>
        <pc:spChg chg="del">
          <ac:chgData name="Tommaso Aversa" userId="18f3e832-bbfc-4f9c-aee3-b48698000785" providerId="ADAL" clId="{21C1688B-759A-4F3B-A724-2117936618AF}" dt="2025-07-04T14:46:38.527" v="590" actId="478"/>
          <ac:spMkLst>
            <pc:docMk/>
            <pc:sldMk cId="2590098288" sldId="963"/>
            <ac:spMk id="2" creationId="{DE30E467-6887-FDAD-51D7-93EADDABFDCB}"/>
          </ac:spMkLst>
        </pc:spChg>
        <pc:spChg chg="del">
          <ac:chgData name="Tommaso Aversa" userId="18f3e832-bbfc-4f9c-aee3-b48698000785" providerId="ADAL" clId="{21C1688B-759A-4F3B-A724-2117936618AF}" dt="2025-07-04T14:46:37.367" v="589" actId="478"/>
          <ac:spMkLst>
            <pc:docMk/>
            <pc:sldMk cId="2590098288" sldId="963"/>
            <ac:spMk id="3" creationId="{2CD09D3A-96B4-951A-0133-C8A65CB4025F}"/>
          </ac:spMkLst>
        </pc:spChg>
        <pc:spChg chg="del">
          <ac:chgData name="Tommaso Aversa" userId="18f3e832-bbfc-4f9c-aee3-b48698000785" providerId="ADAL" clId="{21C1688B-759A-4F3B-A724-2117936618AF}" dt="2025-07-04T14:56:35.443" v="718" actId="478"/>
          <ac:spMkLst>
            <pc:docMk/>
            <pc:sldMk cId="2590098288" sldId="963"/>
            <ac:spMk id="4" creationId="{422034B5-36EC-465A-1545-503C5167936F}"/>
          </ac:spMkLst>
        </pc:spChg>
        <pc:spChg chg="add mod">
          <ac:chgData name="Tommaso Aversa" userId="18f3e832-bbfc-4f9c-aee3-b48698000785" providerId="ADAL" clId="{21C1688B-759A-4F3B-A724-2117936618AF}" dt="2025-07-04T14:56:31.498" v="717" actId="1076"/>
          <ac:spMkLst>
            <pc:docMk/>
            <pc:sldMk cId="2590098288" sldId="963"/>
            <ac:spMk id="7" creationId="{48113269-389B-03A7-FDA3-B0D77184B9EE}"/>
          </ac:spMkLst>
        </pc:spChg>
        <pc:picChg chg="add">
          <ac:chgData name="Tommaso Aversa" userId="18f3e832-bbfc-4f9c-aee3-b48698000785" providerId="ADAL" clId="{21C1688B-759A-4F3B-A724-2117936618AF}" dt="2025-07-04T14:41:05.487" v="583" actId="22"/>
          <ac:picMkLst>
            <pc:docMk/>
            <pc:sldMk cId="2590098288" sldId="963"/>
            <ac:picMk id="6" creationId="{14EBE56D-560D-DFE6-B983-6AEAA18B8E47}"/>
          </ac:picMkLst>
        </pc:picChg>
      </pc:sldChg>
      <pc:sldChg chg="addSp modSp new mod ord modClrScheme chgLayout">
        <pc:chgData name="Tommaso Aversa" userId="18f3e832-bbfc-4f9c-aee3-b48698000785" providerId="ADAL" clId="{21C1688B-759A-4F3B-A724-2117936618AF}" dt="2025-07-04T17:37:10.283" v="2086" actId="12"/>
        <pc:sldMkLst>
          <pc:docMk/>
          <pc:sldMk cId="3586813261" sldId="964"/>
        </pc:sldMkLst>
        <pc:spChg chg="add mod ord">
          <ac:chgData name="Tommaso Aversa" userId="18f3e832-bbfc-4f9c-aee3-b48698000785" providerId="ADAL" clId="{21C1688B-759A-4F3B-A724-2117936618AF}" dt="2025-07-04T17:11:51.958" v="1328" actId="14100"/>
          <ac:spMkLst>
            <pc:docMk/>
            <pc:sldMk cId="3586813261" sldId="964"/>
            <ac:spMk id="2" creationId="{45179CB0-145C-0196-DC2E-1707A0462824}"/>
          </ac:spMkLst>
        </pc:spChg>
        <pc:spChg chg="add mod">
          <ac:chgData name="Tommaso Aversa" userId="18f3e832-bbfc-4f9c-aee3-b48698000785" providerId="ADAL" clId="{21C1688B-759A-4F3B-A724-2117936618AF}" dt="2025-07-04T17:37:10.283" v="2086" actId="12"/>
          <ac:spMkLst>
            <pc:docMk/>
            <pc:sldMk cId="3586813261" sldId="964"/>
            <ac:spMk id="5" creationId="{44C782A7-0AB4-C1B8-2FCE-9C25BD5D984D}"/>
          </ac:spMkLst>
        </pc:spChg>
        <pc:spChg chg="add mod">
          <ac:chgData name="Tommaso Aversa" userId="18f3e832-bbfc-4f9c-aee3-b48698000785" providerId="ADAL" clId="{21C1688B-759A-4F3B-A724-2117936618AF}" dt="2025-07-04T14:56:58.118" v="719"/>
          <ac:spMkLst>
            <pc:docMk/>
            <pc:sldMk cId="3586813261" sldId="964"/>
            <ac:spMk id="6" creationId="{18232835-C5D7-0E5D-5764-0F60FC273C47}"/>
          </ac:spMkLst>
        </pc:spChg>
        <pc:picChg chg="add mod modCrop">
          <ac:chgData name="Tommaso Aversa" userId="18f3e832-bbfc-4f9c-aee3-b48698000785" providerId="ADAL" clId="{21C1688B-759A-4F3B-A724-2117936618AF}" dt="2025-07-04T17:11:39.913" v="1323" actId="732"/>
          <ac:picMkLst>
            <pc:docMk/>
            <pc:sldMk cId="3586813261" sldId="964"/>
            <ac:picMk id="3" creationId="{D82EE22F-8B83-7171-A3A4-F178025F6F5A}"/>
          </ac:picMkLst>
        </pc:picChg>
      </pc:sldChg>
      <pc:sldChg chg="addSp modSp new mod ord setBg">
        <pc:chgData name="Tommaso Aversa" userId="18f3e832-bbfc-4f9c-aee3-b48698000785" providerId="ADAL" clId="{21C1688B-759A-4F3B-A724-2117936618AF}" dt="2025-07-04T17:10:57.903" v="1256"/>
        <pc:sldMkLst>
          <pc:docMk/>
          <pc:sldMk cId="2940186787" sldId="965"/>
        </pc:sldMkLst>
        <pc:picChg chg="add mod ord">
          <ac:chgData name="Tommaso Aversa" userId="18f3e832-bbfc-4f9c-aee3-b48698000785" providerId="ADAL" clId="{21C1688B-759A-4F3B-A724-2117936618AF}" dt="2025-07-04T14:48:59.457" v="615" actId="26606"/>
          <ac:picMkLst>
            <pc:docMk/>
            <pc:sldMk cId="2940186787" sldId="965"/>
            <ac:picMk id="3" creationId="{F1AE5933-9D5B-0D12-4852-2446BD16417A}"/>
          </ac:picMkLst>
        </pc:picChg>
        <pc:picChg chg="add mod">
          <ac:chgData name="Tommaso Aversa" userId="18f3e832-bbfc-4f9c-aee3-b48698000785" providerId="ADAL" clId="{21C1688B-759A-4F3B-A724-2117936618AF}" dt="2025-07-04T14:48:59.457" v="615" actId="26606"/>
          <ac:picMkLst>
            <pc:docMk/>
            <pc:sldMk cId="2940186787" sldId="965"/>
            <ac:picMk id="5" creationId="{169C6CC1-53C6-4620-21AF-75B405ECFB5A}"/>
          </ac:picMkLst>
        </pc:picChg>
      </pc:sldChg>
      <pc:sldChg chg="addSp delSp modSp new mod ord">
        <pc:chgData name="Tommaso Aversa" userId="18f3e832-bbfc-4f9c-aee3-b48698000785" providerId="ADAL" clId="{21C1688B-759A-4F3B-A724-2117936618AF}" dt="2025-07-04T17:10:57.903" v="1256"/>
        <pc:sldMkLst>
          <pc:docMk/>
          <pc:sldMk cId="640591500" sldId="966"/>
        </pc:sldMkLst>
        <pc:spChg chg="add mod">
          <ac:chgData name="Tommaso Aversa" userId="18f3e832-bbfc-4f9c-aee3-b48698000785" providerId="ADAL" clId="{21C1688B-759A-4F3B-A724-2117936618AF}" dt="2025-07-04T15:24:06.997" v="815" actId="1076"/>
          <ac:spMkLst>
            <pc:docMk/>
            <pc:sldMk cId="640591500" sldId="966"/>
            <ac:spMk id="6" creationId="{C3D57E71-E7DB-5B41-8160-58608F3A5E7D}"/>
          </ac:spMkLst>
        </pc:spChg>
        <pc:picChg chg="add del mod">
          <ac:chgData name="Tommaso Aversa" userId="18f3e832-bbfc-4f9c-aee3-b48698000785" providerId="ADAL" clId="{21C1688B-759A-4F3B-A724-2117936618AF}" dt="2025-07-04T15:23:25.370" v="792" actId="478"/>
          <ac:picMkLst>
            <pc:docMk/>
            <pc:sldMk cId="640591500" sldId="966"/>
            <ac:picMk id="3" creationId="{2AEA016F-858F-7362-4DAA-9965AB0A7775}"/>
          </ac:picMkLst>
        </pc:picChg>
        <pc:picChg chg="add mod">
          <ac:chgData name="Tommaso Aversa" userId="18f3e832-bbfc-4f9c-aee3-b48698000785" providerId="ADAL" clId="{21C1688B-759A-4F3B-A724-2117936618AF}" dt="2025-07-04T15:23:29.752" v="794" actId="1076"/>
          <ac:picMkLst>
            <pc:docMk/>
            <pc:sldMk cId="640591500" sldId="966"/>
            <ac:picMk id="5" creationId="{CA856D13-FE77-F767-5C2E-E37B5953C743}"/>
          </ac:picMkLst>
        </pc:picChg>
      </pc:sldChg>
      <pc:sldChg chg="modSp new del mod">
        <pc:chgData name="Tommaso Aversa" userId="18f3e832-bbfc-4f9c-aee3-b48698000785" providerId="ADAL" clId="{21C1688B-759A-4F3B-A724-2117936618AF}" dt="2025-07-04T15:27:54.123" v="833" actId="47"/>
        <pc:sldMkLst>
          <pc:docMk/>
          <pc:sldMk cId="273504149" sldId="967"/>
        </pc:sldMkLst>
        <pc:spChg chg="mod">
          <ac:chgData name="Tommaso Aversa" userId="18f3e832-bbfc-4f9c-aee3-b48698000785" providerId="ADAL" clId="{21C1688B-759A-4F3B-A724-2117936618AF}" dt="2025-07-04T14:58:59.219" v="738" actId="6549"/>
          <ac:spMkLst>
            <pc:docMk/>
            <pc:sldMk cId="273504149" sldId="967"/>
            <ac:spMk id="3" creationId="{CCE6BDDD-924D-5775-0A6F-431710F36707}"/>
          </ac:spMkLst>
        </pc:spChg>
      </pc:sldChg>
      <pc:sldChg chg="addSp delSp modSp new mod ord">
        <pc:chgData name="Tommaso Aversa" userId="18f3e832-bbfc-4f9c-aee3-b48698000785" providerId="ADAL" clId="{21C1688B-759A-4F3B-A724-2117936618AF}" dt="2025-07-04T17:19:45.615" v="1392"/>
        <pc:sldMkLst>
          <pc:docMk/>
          <pc:sldMk cId="2556085792" sldId="968"/>
        </pc:sldMkLst>
        <pc:spChg chg="del">
          <ac:chgData name="Tommaso Aversa" userId="18f3e832-bbfc-4f9c-aee3-b48698000785" providerId="ADAL" clId="{21C1688B-759A-4F3B-A724-2117936618AF}" dt="2025-07-04T15:20:12.998" v="787" actId="478"/>
          <ac:spMkLst>
            <pc:docMk/>
            <pc:sldMk cId="2556085792" sldId="968"/>
            <ac:spMk id="2" creationId="{86753AA3-ABC9-A6A2-10C1-4480C58B3449}"/>
          </ac:spMkLst>
        </pc:spChg>
        <pc:spChg chg="mod">
          <ac:chgData name="Tommaso Aversa" userId="18f3e832-bbfc-4f9c-aee3-b48698000785" providerId="ADAL" clId="{21C1688B-759A-4F3B-A724-2117936618AF}" dt="2025-07-04T15:20:10.962" v="786" actId="14100"/>
          <ac:spMkLst>
            <pc:docMk/>
            <pc:sldMk cId="2556085792" sldId="968"/>
            <ac:spMk id="3" creationId="{1B3051F7-002A-C8FD-58A7-608AE6B84F23}"/>
          </ac:spMkLst>
        </pc:spChg>
        <pc:spChg chg="add mod">
          <ac:chgData name="Tommaso Aversa" userId="18f3e832-bbfc-4f9c-aee3-b48698000785" providerId="ADAL" clId="{21C1688B-759A-4F3B-A724-2117936618AF}" dt="2025-07-04T15:19:02.819" v="762" actId="1076"/>
          <ac:spMkLst>
            <pc:docMk/>
            <pc:sldMk cId="2556085792" sldId="968"/>
            <ac:spMk id="5" creationId="{E5A6F5E4-D9D5-95FF-D3D0-5FED2662622C}"/>
          </ac:spMkLst>
        </pc:spChg>
        <pc:picChg chg="add mod">
          <ac:chgData name="Tommaso Aversa" userId="18f3e832-bbfc-4f9c-aee3-b48698000785" providerId="ADAL" clId="{21C1688B-759A-4F3B-A724-2117936618AF}" dt="2025-07-04T15:20:06.705" v="784" actId="1076"/>
          <ac:picMkLst>
            <pc:docMk/>
            <pc:sldMk cId="2556085792" sldId="968"/>
            <ac:picMk id="7" creationId="{12D716D9-6D65-921E-4D3F-9C9854FFFDF0}"/>
          </ac:picMkLst>
        </pc:picChg>
        <pc:picChg chg="add mod">
          <ac:chgData name="Tommaso Aversa" userId="18f3e832-bbfc-4f9c-aee3-b48698000785" providerId="ADAL" clId="{21C1688B-759A-4F3B-A724-2117936618AF}" dt="2025-07-04T15:20:04.178" v="783" actId="1076"/>
          <ac:picMkLst>
            <pc:docMk/>
            <pc:sldMk cId="2556085792" sldId="968"/>
            <ac:picMk id="9" creationId="{2C772BFA-521D-C3C9-0D97-71DFB046A527}"/>
          </ac:picMkLst>
        </pc:picChg>
      </pc:sldChg>
      <pc:sldChg chg="addSp new mod ord">
        <pc:chgData name="Tommaso Aversa" userId="18f3e832-bbfc-4f9c-aee3-b48698000785" providerId="ADAL" clId="{21C1688B-759A-4F3B-A724-2117936618AF}" dt="2025-07-04T17:10:57.903" v="1256"/>
        <pc:sldMkLst>
          <pc:docMk/>
          <pc:sldMk cId="1913222972" sldId="969"/>
        </pc:sldMkLst>
        <pc:picChg chg="add">
          <ac:chgData name="Tommaso Aversa" userId="18f3e832-bbfc-4f9c-aee3-b48698000785" providerId="ADAL" clId="{21C1688B-759A-4F3B-A724-2117936618AF}" dt="2025-07-04T15:25:50.932" v="817" actId="22"/>
          <ac:picMkLst>
            <pc:docMk/>
            <pc:sldMk cId="1913222972" sldId="969"/>
            <ac:picMk id="3" creationId="{39C3B3D1-52E1-94B3-2468-5124EBD7D6D5}"/>
          </ac:picMkLst>
        </pc:picChg>
      </pc:sldChg>
      <pc:sldChg chg="add">
        <pc:chgData name="Tommaso Aversa" userId="18f3e832-bbfc-4f9c-aee3-b48698000785" providerId="ADAL" clId="{21C1688B-759A-4F3B-A724-2117936618AF}" dt="2025-07-04T17:15:22.881" v="1373"/>
        <pc:sldMkLst>
          <pc:docMk/>
          <pc:sldMk cId="1431609218" sldId="970"/>
        </pc:sldMkLst>
      </pc:sldChg>
      <pc:sldChg chg="addSp modSp new del mod">
        <pc:chgData name="Tommaso Aversa" userId="18f3e832-bbfc-4f9c-aee3-b48698000785" providerId="ADAL" clId="{21C1688B-759A-4F3B-A724-2117936618AF}" dt="2025-07-04T17:15:18.173" v="1372" actId="2696"/>
        <pc:sldMkLst>
          <pc:docMk/>
          <pc:sldMk cId="1796373259" sldId="970"/>
        </pc:sldMkLst>
        <pc:spChg chg="add mod">
          <ac:chgData name="Tommaso Aversa" userId="18f3e832-bbfc-4f9c-aee3-b48698000785" providerId="ADAL" clId="{21C1688B-759A-4F3B-A724-2117936618AF}" dt="2025-07-04T15:27:15.228" v="826" actId="1076"/>
          <ac:spMkLst>
            <pc:docMk/>
            <pc:sldMk cId="1796373259" sldId="970"/>
            <ac:spMk id="4" creationId="{AEA9B793-BF05-B585-51DD-2618DBB2C973}"/>
          </ac:spMkLst>
        </pc:spChg>
        <pc:spChg chg="add mod">
          <ac:chgData name="Tommaso Aversa" userId="18f3e832-bbfc-4f9c-aee3-b48698000785" providerId="ADAL" clId="{21C1688B-759A-4F3B-A724-2117936618AF}" dt="2025-07-04T15:27:25.963" v="832" actId="1076"/>
          <ac:spMkLst>
            <pc:docMk/>
            <pc:sldMk cId="1796373259" sldId="970"/>
            <ac:spMk id="5" creationId="{AE3B006C-416F-3E6E-D772-6D5EFD0FB31E}"/>
          </ac:spMkLst>
        </pc:spChg>
        <pc:picChg chg="add">
          <ac:chgData name="Tommaso Aversa" userId="18f3e832-bbfc-4f9c-aee3-b48698000785" providerId="ADAL" clId="{21C1688B-759A-4F3B-A724-2117936618AF}" dt="2025-07-04T15:26:47.950" v="819" actId="22"/>
          <ac:picMkLst>
            <pc:docMk/>
            <pc:sldMk cId="1796373259" sldId="970"/>
            <ac:picMk id="3" creationId="{5C5C07B4-D176-E3A6-8108-F18473B115C6}"/>
          </ac:picMkLst>
        </pc:picChg>
      </pc:sldChg>
      <pc:sldChg chg="addSp modSp new del mod">
        <pc:chgData name="Tommaso Aversa" userId="18f3e832-bbfc-4f9c-aee3-b48698000785" providerId="ADAL" clId="{21C1688B-759A-4F3B-A724-2117936618AF}" dt="2025-07-04T17:15:18.173" v="1372" actId="2696"/>
        <pc:sldMkLst>
          <pc:docMk/>
          <pc:sldMk cId="147557141" sldId="971"/>
        </pc:sldMkLst>
        <pc:picChg chg="add mod">
          <ac:chgData name="Tommaso Aversa" userId="18f3e832-bbfc-4f9c-aee3-b48698000785" providerId="ADAL" clId="{21C1688B-759A-4F3B-A724-2117936618AF}" dt="2025-07-04T15:29:15.028" v="837" actId="1076"/>
          <ac:picMkLst>
            <pc:docMk/>
            <pc:sldMk cId="147557141" sldId="971"/>
            <ac:picMk id="3" creationId="{CD96E9C6-674B-C81B-5667-3B32C44445AD}"/>
          </ac:picMkLst>
        </pc:picChg>
      </pc:sldChg>
      <pc:sldChg chg="add">
        <pc:chgData name="Tommaso Aversa" userId="18f3e832-bbfc-4f9c-aee3-b48698000785" providerId="ADAL" clId="{21C1688B-759A-4F3B-A724-2117936618AF}" dt="2025-07-04T17:15:22.881" v="1373"/>
        <pc:sldMkLst>
          <pc:docMk/>
          <pc:sldMk cId="2633439373" sldId="971"/>
        </pc:sldMkLst>
      </pc:sldChg>
      <pc:sldChg chg="addSp delSp modSp new mod ord">
        <pc:chgData name="Tommaso Aversa" userId="18f3e832-bbfc-4f9c-aee3-b48698000785" providerId="ADAL" clId="{21C1688B-759A-4F3B-A724-2117936618AF}" dt="2025-07-04T17:18:16.305" v="1379"/>
        <pc:sldMkLst>
          <pc:docMk/>
          <pc:sldMk cId="306332620" sldId="972"/>
        </pc:sldMkLst>
        <pc:spChg chg="mod">
          <ac:chgData name="Tommaso Aversa" userId="18f3e832-bbfc-4f9c-aee3-b48698000785" providerId="ADAL" clId="{21C1688B-759A-4F3B-A724-2117936618AF}" dt="2025-07-04T15:32:52.499" v="851" actId="122"/>
          <ac:spMkLst>
            <pc:docMk/>
            <pc:sldMk cId="306332620" sldId="972"/>
            <ac:spMk id="2" creationId="{1F0217EB-F165-17E4-A053-AA5D1F84B634}"/>
          </ac:spMkLst>
        </pc:spChg>
        <pc:spChg chg="del">
          <ac:chgData name="Tommaso Aversa" userId="18f3e832-bbfc-4f9c-aee3-b48698000785" providerId="ADAL" clId="{21C1688B-759A-4F3B-A724-2117936618AF}" dt="2025-07-04T15:32:48.613" v="849" actId="478"/>
          <ac:spMkLst>
            <pc:docMk/>
            <pc:sldMk cId="306332620" sldId="972"/>
            <ac:spMk id="3" creationId="{7C17A63C-CF1B-69C1-F29F-A6254D563AAD}"/>
          </ac:spMkLst>
        </pc:spChg>
        <pc:spChg chg="add mod">
          <ac:chgData name="Tommaso Aversa" userId="18f3e832-bbfc-4f9c-aee3-b48698000785" providerId="ADAL" clId="{21C1688B-759A-4F3B-A724-2117936618AF}" dt="2025-07-04T15:33:06.791" v="853"/>
          <ac:spMkLst>
            <pc:docMk/>
            <pc:sldMk cId="306332620" sldId="972"/>
            <ac:spMk id="6" creationId="{EDEE0D4E-A0B6-78A5-0F1A-0AE73F583E2B}"/>
          </ac:spMkLst>
        </pc:spChg>
        <pc:picChg chg="add mod">
          <ac:chgData name="Tommaso Aversa" userId="18f3e832-bbfc-4f9c-aee3-b48698000785" providerId="ADAL" clId="{21C1688B-759A-4F3B-A724-2117936618AF}" dt="2025-07-04T15:32:57.034" v="852" actId="1076"/>
          <ac:picMkLst>
            <pc:docMk/>
            <pc:sldMk cId="306332620" sldId="972"/>
            <ac:picMk id="5" creationId="{E6703C2F-CA3E-84A9-0626-89D26192B8E7}"/>
          </ac:picMkLst>
        </pc:picChg>
      </pc:sldChg>
      <pc:sldChg chg="addSp delSp modSp new del mod ord">
        <pc:chgData name="Tommaso Aversa" userId="18f3e832-bbfc-4f9c-aee3-b48698000785" providerId="ADAL" clId="{21C1688B-759A-4F3B-A724-2117936618AF}" dt="2025-07-04T17:34:55.384" v="2081" actId="47"/>
        <pc:sldMkLst>
          <pc:docMk/>
          <pc:sldMk cId="798978215" sldId="973"/>
        </pc:sldMkLst>
        <pc:spChg chg="mod">
          <ac:chgData name="Tommaso Aversa" userId="18f3e832-bbfc-4f9c-aee3-b48698000785" providerId="ADAL" clId="{21C1688B-759A-4F3B-A724-2117936618AF}" dt="2025-07-04T15:36:46.069" v="859" actId="27636"/>
          <ac:spMkLst>
            <pc:docMk/>
            <pc:sldMk cId="798978215" sldId="973"/>
            <ac:spMk id="2" creationId="{5F86CF49-23C9-4098-B1D2-2682A2A89726}"/>
          </ac:spMkLst>
        </pc:spChg>
        <pc:spChg chg="del">
          <ac:chgData name="Tommaso Aversa" userId="18f3e832-bbfc-4f9c-aee3-b48698000785" providerId="ADAL" clId="{21C1688B-759A-4F3B-A724-2117936618AF}" dt="2025-07-04T15:36:16.379" v="855" actId="22"/>
          <ac:spMkLst>
            <pc:docMk/>
            <pc:sldMk cId="798978215" sldId="973"/>
            <ac:spMk id="3" creationId="{337CFEAA-2F48-7D53-B736-C0A2AFDF1D21}"/>
          </ac:spMkLst>
        </pc:spChg>
        <pc:spChg chg="add mod">
          <ac:chgData name="Tommaso Aversa" userId="18f3e832-bbfc-4f9c-aee3-b48698000785" providerId="ADAL" clId="{21C1688B-759A-4F3B-A724-2117936618AF}" dt="2025-07-04T15:38:04.750" v="869" actId="14100"/>
          <ac:spMkLst>
            <pc:docMk/>
            <pc:sldMk cId="798978215" sldId="973"/>
            <ac:spMk id="7" creationId="{BF39FE00-AB05-1AB5-019E-7EA1C0A0D2A3}"/>
          </ac:spMkLst>
        </pc:spChg>
        <pc:picChg chg="add mod ord">
          <ac:chgData name="Tommaso Aversa" userId="18f3e832-bbfc-4f9c-aee3-b48698000785" providerId="ADAL" clId="{21C1688B-759A-4F3B-A724-2117936618AF}" dt="2025-07-04T15:38:14.627" v="871" actId="1076"/>
          <ac:picMkLst>
            <pc:docMk/>
            <pc:sldMk cId="798978215" sldId="973"/>
            <ac:picMk id="5" creationId="{0B4EB0CD-2EC6-7AA7-C71C-A9C8FD89354D}"/>
          </ac:picMkLst>
        </pc:picChg>
      </pc:sldChg>
      <pc:sldChg chg="addSp delSp modSp new mod ord">
        <pc:chgData name="Tommaso Aversa" userId="18f3e832-bbfc-4f9c-aee3-b48698000785" providerId="ADAL" clId="{21C1688B-759A-4F3B-A724-2117936618AF}" dt="2025-07-04T17:27:54.995" v="1469"/>
        <pc:sldMkLst>
          <pc:docMk/>
          <pc:sldMk cId="2457309081" sldId="974"/>
        </pc:sldMkLst>
        <pc:spChg chg="del">
          <ac:chgData name="Tommaso Aversa" userId="18f3e832-bbfc-4f9c-aee3-b48698000785" providerId="ADAL" clId="{21C1688B-759A-4F3B-A724-2117936618AF}" dt="2025-07-04T15:39:24.339" v="877" actId="478"/>
          <ac:spMkLst>
            <pc:docMk/>
            <pc:sldMk cId="2457309081" sldId="974"/>
            <ac:spMk id="2" creationId="{1391224D-4D55-760D-579E-138D8FC367A7}"/>
          </ac:spMkLst>
        </pc:spChg>
        <pc:spChg chg="del">
          <ac:chgData name="Tommaso Aversa" userId="18f3e832-bbfc-4f9c-aee3-b48698000785" providerId="ADAL" clId="{21C1688B-759A-4F3B-A724-2117936618AF}" dt="2025-07-04T15:39:13.669" v="875" actId="22"/>
          <ac:spMkLst>
            <pc:docMk/>
            <pc:sldMk cId="2457309081" sldId="974"/>
            <ac:spMk id="3" creationId="{C5BBC5EF-D4D6-1AEF-C24D-AA381C39AE2D}"/>
          </ac:spMkLst>
        </pc:spChg>
        <pc:spChg chg="add mod">
          <ac:chgData name="Tommaso Aversa" userId="18f3e832-bbfc-4f9c-aee3-b48698000785" providerId="ADAL" clId="{21C1688B-759A-4F3B-A724-2117936618AF}" dt="2025-07-04T15:39:21.409" v="876"/>
          <ac:spMkLst>
            <pc:docMk/>
            <pc:sldMk cId="2457309081" sldId="974"/>
            <ac:spMk id="8" creationId="{09B449B0-2951-947F-97D1-0DB75D4F8296}"/>
          </ac:spMkLst>
        </pc:spChg>
        <pc:picChg chg="add del">
          <ac:chgData name="Tommaso Aversa" userId="18f3e832-bbfc-4f9c-aee3-b48698000785" providerId="ADAL" clId="{21C1688B-759A-4F3B-A724-2117936618AF}" dt="2025-07-04T15:39:11.459" v="874" actId="22"/>
          <ac:picMkLst>
            <pc:docMk/>
            <pc:sldMk cId="2457309081" sldId="974"/>
            <ac:picMk id="5" creationId="{970C1BF5-042B-DB3B-760F-3FFC0863A7D8}"/>
          </ac:picMkLst>
        </pc:picChg>
        <pc:picChg chg="add mod ord">
          <ac:chgData name="Tommaso Aversa" userId="18f3e832-bbfc-4f9c-aee3-b48698000785" providerId="ADAL" clId="{21C1688B-759A-4F3B-A724-2117936618AF}" dt="2025-07-04T17:26:41.900" v="1461" actId="1076"/>
          <ac:picMkLst>
            <pc:docMk/>
            <pc:sldMk cId="2457309081" sldId="974"/>
            <ac:picMk id="7" creationId="{ED2431C0-0134-BAE0-6064-FE32F944B050}"/>
          </ac:picMkLst>
        </pc:picChg>
        <pc:picChg chg="add mod">
          <ac:chgData name="Tommaso Aversa" userId="18f3e832-bbfc-4f9c-aee3-b48698000785" providerId="ADAL" clId="{21C1688B-759A-4F3B-A724-2117936618AF}" dt="2025-07-04T15:39:21.409" v="876"/>
          <ac:picMkLst>
            <pc:docMk/>
            <pc:sldMk cId="2457309081" sldId="974"/>
            <ac:picMk id="9" creationId="{37C8E9BE-9B3D-D96D-3ADC-094A32E1FE01}"/>
          </ac:picMkLst>
        </pc:picChg>
        <pc:picChg chg="add mod">
          <ac:chgData name="Tommaso Aversa" userId="18f3e832-bbfc-4f9c-aee3-b48698000785" providerId="ADAL" clId="{21C1688B-759A-4F3B-A724-2117936618AF}" dt="2025-07-04T15:39:21.409" v="876"/>
          <ac:picMkLst>
            <pc:docMk/>
            <pc:sldMk cId="2457309081" sldId="974"/>
            <ac:picMk id="10" creationId="{10AFFE16-402C-9162-0665-9AB004DFB168}"/>
          </ac:picMkLst>
        </pc:picChg>
      </pc:sldChg>
      <pc:sldChg chg="addSp delSp modSp new mod ord">
        <pc:chgData name="Tommaso Aversa" userId="18f3e832-bbfc-4f9c-aee3-b48698000785" providerId="ADAL" clId="{21C1688B-759A-4F3B-A724-2117936618AF}" dt="2025-07-04T17:28:56.225" v="1471" actId="1076"/>
        <pc:sldMkLst>
          <pc:docMk/>
          <pc:sldMk cId="3494469518" sldId="975"/>
        </pc:sldMkLst>
        <pc:spChg chg="del">
          <ac:chgData name="Tommaso Aversa" userId="18f3e832-bbfc-4f9c-aee3-b48698000785" providerId="ADAL" clId="{21C1688B-759A-4F3B-A724-2117936618AF}" dt="2025-07-04T15:42:46.239" v="887" actId="478"/>
          <ac:spMkLst>
            <pc:docMk/>
            <pc:sldMk cId="3494469518" sldId="975"/>
            <ac:spMk id="2" creationId="{303109E2-2D71-F12A-C7FC-79F43563C8F4}"/>
          </ac:spMkLst>
        </pc:spChg>
        <pc:spChg chg="del">
          <ac:chgData name="Tommaso Aversa" userId="18f3e832-bbfc-4f9c-aee3-b48698000785" providerId="ADAL" clId="{21C1688B-759A-4F3B-A724-2117936618AF}" dt="2025-07-04T15:42:26.699" v="882" actId="22"/>
          <ac:spMkLst>
            <pc:docMk/>
            <pc:sldMk cId="3494469518" sldId="975"/>
            <ac:spMk id="3" creationId="{9E506A4C-86B9-9686-AC68-4CE8940D278A}"/>
          </ac:spMkLst>
        </pc:spChg>
        <pc:picChg chg="add del mod">
          <ac:chgData name="Tommaso Aversa" userId="18f3e832-bbfc-4f9c-aee3-b48698000785" providerId="ADAL" clId="{21C1688B-759A-4F3B-A724-2117936618AF}" dt="2025-07-04T15:43:35.510" v="895" actId="478"/>
          <ac:picMkLst>
            <pc:docMk/>
            <pc:sldMk cId="3494469518" sldId="975"/>
            <ac:picMk id="5" creationId="{25A31841-539D-D5AB-22ED-DC94BA3065F4}"/>
          </ac:picMkLst>
        </pc:picChg>
        <pc:picChg chg="add mod ord modCrop">
          <ac:chgData name="Tommaso Aversa" userId="18f3e832-bbfc-4f9c-aee3-b48698000785" providerId="ADAL" clId="{21C1688B-759A-4F3B-A724-2117936618AF}" dt="2025-07-04T17:28:51.491" v="1470" actId="1076"/>
          <ac:picMkLst>
            <pc:docMk/>
            <pc:sldMk cId="3494469518" sldId="975"/>
            <ac:picMk id="7" creationId="{E585C523-A24D-BCF4-511A-46E6116807FF}"/>
          </ac:picMkLst>
        </pc:picChg>
        <pc:picChg chg="add mod">
          <ac:chgData name="Tommaso Aversa" userId="18f3e832-bbfc-4f9c-aee3-b48698000785" providerId="ADAL" clId="{21C1688B-759A-4F3B-A724-2117936618AF}" dt="2025-07-04T17:28:56.225" v="1471" actId="1076"/>
          <ac:picMkLst>
            <pc:docMk/>
            <pc:sldMk cId="3494469518" sldId="975"/>
            <ac:picMk id="9" creationId="{BCFE2629-E763-FFC7-0AA6-8050BC1AD75D}"/>
          </ac:picMkLst>
        </pc:picChg>
        <pc:picChg chg="add mod ord">
          <ac:chgData name="Tommaso Aversa" userId="18f3e832-bbfc-4f9c-aee3-b48698000785" providerId="ADAL" clId="{21C1688B-759A-4F3B-A724-2117936618AF}" dt="2025-07-04T15:43:42.254" v="898" actId="167"/>
          <ac:picMkLst>
            <pc:docMk/>
            <pc:sldMk cId="3494469518" sldId="975"/>
            <ac:picMk id="11" creationId="{0484E6B0-1F0B-8686-0610-09E504F65A75}"/>
          </ac:picMkLst>
        </pc:picChg>
      </pc:sldChg>
      <pc:sldChg chg="addSp delSp modSp new mod ord">
        <pc:chgData name="Tommaso Aversa" userId="18f3e832-bbfc-4f9c-aee3-b48698000785" providerId="ADAL" clId="{21C1688B-759A-4F3B-A724-2117936618AF}" dt="2025-07-04T17:20:57.159" v="1397"/>
        <pc:sldMkLst>
          <pc:docMk/>
          <pc:sldMk cId="3033110981" sldId="976"/>
        </pc:sldMkLst>
        <pc:spChg chg="mod">
          <ac:chgData name="Tommaso Aversa" userId="18f3e832-bbfc-4f9c-aee3-b48698000785" providerId="ADAL" clId="{21C1688B-759A-4F3B-A724-2117936618AF}" dt="2025-07-04T15:47:59.822" v="929" actId="1076"/>
          <ac:spMkLst>
            <pc:docMk/>
            <pc:sldMk cId="3033110981" sldId="976"/>
            <ac:spMk id="2" creationId="{6FFD5C56-C4BA-3234-C6ED-CEE97AC71171}"/>
          </ac:spMkLst>
        </pc:spChg>
        <pc:spChg chg="del">
          <ac:chgData name="Tommaso Aversa" userId="18f3e832-bbfc-4f9c-aee3-b48698000785" providerId="ADAL" clId="{21C1688B-759A-4F3B-A724-2117936618AF}" dt="2025-07-04T15:47:14.153" v="917" actId="478"/>
          <ac:spMkLst>
            <pc:docMk/>
            <pc:sldMk cId="3033110981" sldId="976"/>
            <ac:spMk id="3" creationId="{3114B167-A741-B9D3-3EAD-23F81CCB6410}"/>
          </ac:spMkLst>
        </pc:spChg>
        <pc:spChg chg="add del">
          <ac:chgData name="Tommaso Aversa" userId="18f3e832-bbfc-4f9c-aee3-b48698000785" providerId="ADAL" clId="{21C1688B-759A-4F3B-A724-2117936618AF}" dt="2025-07-04T15:45:31.050" v="903" actId="22"/>
          <ac:spMkLst>
            <pc:docMk/>
            <pc:sldMk cId="3033110981" sldId="976"/>
            <ac:spMk id="5" creationId="{3E19A66D-258F-05DB-EE04-C8F1F27F2B3A}"/>
          </ac:spMkLst>
        </pc:spChg>
        <pc:picChg chg="add mod">
          <ac:chgData name="Tommaso Aversa" userId="18f3e832-bbfc-4f9c-aee3-b48698000785" providerId="ADAL" clId="{21C1688B-759A-4F3B-A724-2117936618AF}" dt="2025-07-04T15:47:53.474" v="926" actId="1076"/>
          <ac:picMkLst>
            <pc:docMk/>
            <pc:sldMk cId="3033110981" sldId="976"/>
            <ac:picMk id="7" creationId="{0B9A8DAA-71AC-C72A-9E06-E9A88FC39CFE}"/>
          </ac:picMkLst>
        </pc:picChg>
        <pc:picChg chg="add mod">
          <ac:chgData name="Tommaso Aversa" userId="18f3e832-bbfc-4f9c-aee3-b48698000785" providerId="ADAL" clId="{21C1688B-759A-4F3B-A724-2117936618AF}" dt="2025-07-04T15:47:53.474" v="926" actId="1076"/>
          <ac:picMkLst>
            <pc:docMk/>
            <pc:sldMk cId="3033110981" sldId="976"/>
            <ac:picMk id="9" creationId="{FA113BB7-8B64-6E2C-796D-623B060C542A}"/>
          </ac:picMkLst>
        </pc:picChg>
        <pc:picChg chg="add mod">
          <ac:chgData name="Tommaso Aversa" userId="18f3e832-bbfc-4f9c-aee3-b48698000785" providerId="ADAL" clId="{21C1688B-759A-4F3B-A724-2117936618AF}" dt="2025-07-04T15:47:53.474" v="926" actId="1076"/>
          <ac:picMkLst>
            <pc:docMk/>
            <pc:sldMk cId="3033110981" sldId="976"/>
            <ac:picMk id="11" creationId="{FA1ED0C1-14CC-B23F-E85B-0E2E91075F90}"/>
          </ac:picMkLst>
        </pc:picChg>
        <pc:picChg chg="add mod">
          <ac:chgData name="Tommaso Aversa" userId="18f3e832-bbfc-4f9c-aee3-b48698000785" providerId="ADAL" clId="{21C1688B-759A-4F3B-A724-2117936618AF}" dt="2025-07-04T15:47:53.474" v="926" actId="1076"/>
          <ac:picMkLst>
            <pc:docMk/>
            <pc:sldMk cId="3033110981" sldId="976"/>
            <ac:picMk id="13" creationId="{53695468-5F06-B6B8-A1EA-23A99D0DA280}"/>
          </ac:picMkLst>
        </pc:picChg>
        <pc:picChg chg="add mod">
          <ac:chgData name="Tommaso Aversa" userId="18f3e832-bbfc-4f9c-aee3-b48698000785" providerId="ADAL" clId="{21C1688B-759A-4F3B-A724-2117936618AF}" dt="2025-07-04T15:48:07.305" v="931" actId="14100"/>
          <ac:picMkLst>
            <pc:docMk/>
            <pc:sldMk cId="3033110981" sldId="976"/>
            <ac:picMk id="15" creationId="{4BE77898-EE54-C141-271E-1825A8E9BA68}"/>
          </ac:picMkLst>
        </pc:picChg>
      </pc:sldChg>
      <pc:sldChg chg="addSp delSp modSp new mod">
        <pc:chgData name="Tommaso Aversa" userId="18f3e832-bbfc-4f9c-aee3-b48698000785" providerId="ADAL" clId="{21C1688B-759A-4F3B-A724-2117936618AF}" dt="2025-07-04T17:27:06.466" v="1465" actId="1076"/>
        <pc:sldMkLst>
          <pc:docMk/>
          <pc:sldMk cId="762691925" sldId="977"/>
        </pc:sldMkLst>
        <pc:spChg chg="del">
          <ac:chgData name="Tommaso Aversa" userId="18f3e832-bbfc-4f9c-aee3-b48698000785" providerId="ADAL" clId="{21C1688B-759A-4F3B-A724-2117936618AF}" dt="2025-07-04T15:50:21.430" v="938" actId="478"/>
          <ac:spMkLst>
            <pc:docMk/>
            <pc:sldMk cId="762691925" sldId="977"/>
            <ac:spMk id="2" creationId="{BC6F67C4-0D47-96D1-1FDD-BDFBA9A00AC9}"/>
          </ac:spMkLst>
        </pc:spChg>
        <pc:spChg chg="del">
          <ac:chgData name="Tommaso Aversa" userId="18f3e832-bbfc-4f9c-aee3-b48698000785" providerId="ADAL" clId="{21C1688B-759A-4F3B-A724-2117936618AF}" dt="2025-07-04T15:50:04.230" v="933" actId="22"/>
          <ac:spMkLst>
            <pc:docMk/>
            <pc:sldMk cId="762691925" sldId="977"/>
            <ac:spMk id="3" creationId="{E973DDA8-CA99-FF46-7C71-369560A3802F}"/>
          </ac:spMkLst>
        </pc:spChg>
        <pc:spChg chg="add del mod">
          <ac:chgData name="Tommaso Aversa" userId="18f3e832-bbfc-4f9c-aee3-b48698000785" providerId="ADAL" clId="{21C1688B-759A-4F3B-A724-2117936618AF}" dt="2025-07-04T15:50:17.143" v="937" actId="478"/>
          <ac:spMkLst>
            <pc:docMk/>
            <pc:sldMk cId="762691925" sldId="977"/>
            <ac:spMk id="7" creationId="{2A0233EF-6E6E-6AFE-169A-8811B8187B5D}"/>
          </ac:spMkLst>
        </pc:spChg>
        <pc:picChg chg="add del mod ord">
          <ac:chgData name="Tommaso Aversa" userId="18f3e832-bbfc-4f9c-aee3-b48698000785" providerId="ADAL" clId="{21C1688B-759A-4F3B-A724-2117936618AF}" dt="2025-07-04T17:27:06.466" v="1465" actId="1076"/>
          <ac:picMkLst>
            <pc:docMk/>
            <pc:sldMk cId="762691925" sldId="977"/>
            <ac:picMk id="5" creationId="{5B55533D-B42A-B8CC-CA32-3A1CDCB4D9EC}"/>
          </ac:picMkLst>
        </pc:picChg>
        <pc:picChg chg="add mod">
          <ac:chgData name="Tommaso Aversa" userId="18f3e832-bbfc-4f9c-aee3-b48698000785" providerId="ADAL" clId="{21C1688B-759A-4F3B-A724-2117936618AF}" dt="2025-07-04T15:50:39.272" v="942"/>
          <ac:picMkLst>
            <pc:docMk/>
            <pc:sldMk cId="762691925" sldId="977"/>
            <ac:picMk id="8" creationId="{C13457FB-4A1C-CBB3-4653-0ECF4C6D48A2}"/>
          </ac:picMkLst>
        </pc:picChg>
        <pc:picChg chg="add mod">
          <ac:chgData name="Tommaso Aversa" userId="18f3e832-bbfc-4f9c-aee3-b48698000785" providerId="ADAL" clId="{21C1688B-759A-4F3B-A724-2117936618AF}" dt="2025-07-04T15:53:29.680" v="951" actId="1076"/>
          <ac:picMkLst>
            <pc:docMk/>
            <pc:sldMk cId="762691925" sldId="977"/>
            <ac:picMk id="10" creationId="{59BDA43C-E284-01A2-D607-46A55CEF682F}"/>
          </ac:picMkLst>
        </pc:picChg>
      </pc:sldChg>
      <pc:sldChg chg="addSp delSp modSp new del mod">
        <pc:chgData name="Tommaso Aversa" userId="18f3e832-bbfc-4f9c-aee3-b48698000785" providerId="ADAL" clId="{21C1688B-759A-4F3B-A724-2117936618AF}" dt="2025-07-04T17:21:39.913" v="1399" actId="47"/>
        <pc:sldMkLst>
          <pc:docMk/>
          <pc:sldMk cId="2189108605" sldId="978"/>
        </pc:sldMkLst>
        <pc:spChg chg="del">
          <ac:chgData name="Tommaso Aversa" userId="18f3e832-bbfc-4f9c-aee3-b48698000785" providerId="ADAL" clId="{21C1688B-759A-4F3B-A724-2117936618AF}" dt="2025-07-04T15:52:23.990" v="948" actId="478"/>
          <ac:spMkLst>
            <pc:docMk/>
            <pc:sldMk cId="2189108605" sldId="978"/>
            <ac:spMk id="2" creationId="{7F50D9EE-4CBF-CD7E-8371-46635328F739}"/>
          </ac:spMkLst>
        </pc:spChg>
        <pc:spChg chg="del">
          <ac:chgData name="Tommaso Aversa" userId="18f3e832-bbfc-4f9c-aee3-b48698000785" providerId="ADAL" clId="{21C1688B-759A-4F3B-A724-2117936618AF}" dt="2025-07-04T15:52:17.460" v="946" actId="478"/>
          <ac:spMkLst>
            <pc:docMk/>
            <pc:sldMk cId="2189108605" sldId="978"/>
            <ac:spMk id="3" creationId="{44E0B943-FED2-B020-3852-D8C749256B1A}"/>
          </ac:spMkLst>
        </pc:spChg>
        <pc:picChg chg="add">
          <ac:chgData name="Tommaso Aversa" userId="18f3e832-bbfc-4f9c-aee3-b48698000785" providerId="ADAL" clId="{21C1688B-759A-4F3B-A724-2117936618AF}" dt="2025-07-04T15:52:14.510" v="945" actId="22"/>
          <ac:picMkLst>
            <pc:docMk/>
            <pc:sldMk cId="2189108605" sldId="978"/>
            <ac:picMk id="5" creationId="{20C1D8D1-BC37-3915-DDFD-BF1F64E71932}"/>
          </ac:picMkLst>
        </pc:picChg>
        <pc:picChg chg="add mod">
          <ac:chgData name="Tommaso Aversa" userId="18f3e832-bbfc-4f9c-aee3-b48698000785" providerId="ADAL" clId="{21C1688B-759A-4F3B-A724-2117936618AF}" dt="2025-07-04T15:52:21.410" v="947"/>
          <ac:picMkLst>
            <pc:docMk/>
            <pc:sldMk cId="2189108605" sldId="978"/>
            <ac:picMk id="6" creationId="{DBE34D5D-4FB7-C841-3A94-E85B5B92ECE2}"/>
          </ac:picMkLst>
        </pc:picChg>
      </pc:sldChg>
      <pc:sldChg chg="addSp delSp modSp new mod ord">
        <pc:chgData name="Tommaso Aversa" userId="18f3e832-bbfc-4f9c-aee3-b48698000785" providerId="ADAL" clId="{21C1688B-759A-4F3B-A724-2117936618AF}" dt="2025-07-04T17:25:54.974" v="1459" actId="1076"/>
        <pc:sldMkLst>
          <pc:docMk/>
          <pc:sldMk cId="3552087711" sldId="979"/>
        </pc:sldMkLst>
        <pc:spChg chg="del">
          <ac:chgData name="Tommaso Aversa" userId="18f3e832-bbfc-4f9c-aee3-b48698000785" providerId="ADAL" clId="{21C1688B-759A-4F3B-A724-2117936618AF}" dt="2025-07-04T15:57:23.731" v="961" actId="478"/>
          <ac:spMkLst>
            <pc:docMk/>
            <pc:sldMk cId="3552087711" sldId="979"/>
            <ac:spMk id="2" creationId="{B1B1B09B-C38D-FE2D-A068-69A9FDC27666}"/>
          </ac:spMkLst>
        </pc:spChg>
        <pc:spChg chg="add mod">
          <ac:chgData name="Tommaso Aversa" userId="18f3e832-bbfc-4f9c-aee3-b48698000785" providerId="ADAL" clId="{21C1688B-759A-4F3B-A724-2117936618AF}" dt="2025-07-04T17:25:45.570" v="1453" actId="1076"/>
          <ac:spMkLst>
            <pc:docMk/>
            <pc:sldMk cId="3552087711" sldId="979"/>
            <ac:spMk id="2" creationId="{F3C2C5E5-D8FC-46AE-F594-93AA7DA49793}"/>
          </ac:spMkLst>
        </pc:spChg>
        <pc:spChg chg="del">
          <ac:chgData name="Tommaso Aversa" userId="18f3e832-bbfc-4f9c-aee3-b48698000785" providerId="ADAL" clId="{21C1688B-759A-4F3B-A724-2117936618AF}" dt="2025-07-04T15:57:19.032" v="959" actId="22"/>
          <ac:spMkLst>
            <pc:docMk/>
            <pc:sldMk cId="3552087711" sldId="979"/>
            <ac:spMk id="3" creationId="{EA6C1CC4-000E-6E10-AE18-116BF9604440}"/>
          </ac:spMkLst>
        </pc:spChg>
        <pc:picChg chg="add del mod">
          <ac:chgData name="Tommaso Aversa" userId="18f3e832-bbfc-4f9c-aee3-b48698000785" providerId="ADAL" clId="{21C1688B-759A-4F3B-A724-2117936618AF}" dt="2025-07-04T17:25:47.654" v="1455" actId="478"/>
          <ac:picMkLst>
            <pc:docMk/>
            <pc:sldMk cId="3552087711" sldId="979"/>
            <ac:picMk id="5" creationId="{EFBB7E92-57B1-AAF2-722A-1BE3C6AA8407}"/>
          </ac:picMkLst>
        </pc:picChg>
        <pc:picChg chg="add del mod">
          <ac:chgData name="Tommaso Aversa" userId="18f3e832-bbfc-4f9c-aee3-b48698000785" providerId="ADAL" clId="{21C1688B-759A-4F3B-A724-2117936618AF}" dt="2025-07-04T17:25:46.890" v="1454" actId="478"/>
          <ac:picMkLst>
            <pc:docMk/>
            <pc:sldMk cId="3552087711" sldId="979"/>
            <ac:picMk id="7" creationId="{EF8FEB62-CE15-390B-EF90-D7D24A54CCE4}"/>
          </ac:picMkLst>
        </pc:picChg>
        <pc:picChg chg="add mod ord">
          <ac:chgData name="Tommaso Aversa" userId="18f3e832-bbfc-4f9c-aee3-b48698000785" providerId="ADAL" clId="{21C1688B-759A-4F3B-A724-2117936618AF}" dt="2025-07-04T17:25:54.974" v="1459" actId="1076"/>
          <ac:picMkLst>
            <pc:docMk/>
            <pc:sldMk cId="3552087711" sldId="979"/>
            <ac:picMk id="9" creationId="{166BD4DF-3F8C-944D-FA7F-94EADB53D564}"/>
          </ac:picMkLst>
        </pc:picChg>
      </pc:sldChg>
      <pc:sldChg chg="addSp delSp modSp add del mod">
        <pc:chgData name="Tommaso Aversa" userId="18f3e832-bbfc-4f9c-aee3-b48698000785" providerId="ADAL" clId="{21C1688B-759A-4F3B-A724-2117936618AF}" dt="2025-07-04T16:00:50.521" v="965" actId="47"/>
        <pc:sldMkLst>
          <pc:docMk/>
          <pc:sldMk cId="1436039566" sldId="980"/>
        </pc:sldMkLst>
        <pc:spChg chg="add mod">
          <ac:chgData name="Tommaso Aversa" userId="18f3e832-bbfc-4f9c-aee3-b48698000785" providerId="ADAL" clId="{21C1688B-759A-4F3B-A724-2117936618AF}" dt="2025-07-04T15:59:30.111" v="964" actId="478"/>
          <ac:spMkLst>
            <pc:docMk/>
            <pc:sldMk cId="1436039566" sldId="980"/>
            <ac:spMk id="3" creationId="{252E7DE4-0C4C-63B2-FAFE-59764CE39166}"/>
          </ac:spMkLst>
        </pc:spChg>
        <pc:picChg chg="del">
          <ac:chgData name="Tommaso Aversa" userId="18f3e832-bbfc-4f9c-aee3-b48698000785" providerId="ADAL" clId="{21C1688B-759A-4F3B-A724-2117936618AF}" dt="2025-07-04T15:59:30.111" v="964" actId="478"/>
          <ac:picMkLst>
            <pc:docMk/>
            <pc:sldMk cId="1436039566" sldId="980"/>
            <ac:picMk id="9" creationId="{0BF82874-BFEC-B6F0-7622-CD2B6B43B2A2}"/>
          </ac:picMkLst>
        </pc:picChg>
      </pc:sldChg>
      <pc:sldChg chg="addSp delSp modSp new mod ord">
        <pc:chgData name="Tommaso Aversa" userId="18f3e832-bbfc-4f9c-aee3-b48698000785" providerId="ADAL" clId="{21C1688B-759A-4F3B-A724-2117936618AF}" dt="2025-07-04T17:22:16.055" v="1401"/>
        <pc:sldMkLst>
          <pc:docMk/>
          <pc:sldMk cId="1594145713" sldId="980"/>
        </pc:sldMkLst>
        <pc:spChg chg="del">
          <ac:chgData name="Tommaso Aversa" userId="18f3e832-bbfc-4f9c-aee3-b48698000785" providerId="ADAL" clId="{21C1688B-759A-4F3B-A724-2117936618AF}" dt="2025-07-04T16:02:17.140" v="975" actId="478"/>
          <ac:spMkLst>
            <pc:docMk/>
            <pc:sldMk cId="1594145713" sldId="980"/>
            <ac:spMk id="2" creationId="{F90E8E11-AF3D-9056-13E0-D35000402694}"/>
          </ac:spMkLst>
        </pc:spChg>
        <pc:spChg chg="del">
          <ac:chgData name="Tommaso Aversa" userId="18f3e832-bbfc-4f9c-aee3-b48698000785" providerId="ADAL" clId="{21C1688B-759A-4F3B-A724-2117936618AF}" dt="2025-07-04T16:02:12.656" v="973" actId="22"/>
          <ac:spMkLst>
            <pc:docMk/>
            <pc:sldMk cId="1594145713" sldId="980"/>
            <ac:spMk id="3" creationId="{F6E11CEF-1D6A-B2D7-CC57-64988779B6B9}"/>
          </ac:spMkLst>
        </pc:spChg>
        <pc:picChg chg="add mod">
          <ac:chgData name="Tommaso Aversa" userId="18f3e832-bbfc-4f9c-aee3-b48698000785" providerId="ADAL" clId="{21C1688B-759A-4F3B-A724-2117936618AF}" dt="2025-07-04T16:01:37.871" v="969" actId="1076"/>
          <ac:picMkLst>
            <pc:docMk/>
            <pc:sldMk cId="1594145713" sldId="980"/>
            <ac:picMk id="5" creationId="{B2D40F17-5788-7ACE-66A6-7E82810B36DD}"/>
          </ac:picMkLst>
        </pc:picChg>
        <pc:picChg chg="add del mod">
          <ac:chgData name="Tommaso Aversa" userId="18f3e832-bbfc-4f9c-aee3-b48698000785" providerId="ADAL" clId="{21C1688B-759A-4F3B-A724-2117936618AF}" dt="2025-07-04T16:02:14.641" v="974" actId="478"/>
          <ac:picMkLst>
            <pc:docMk/>
            <pc:sldMk cId="1594145713" sldId="980"/>
            <ac:picMk id="7" creationId="{4AE11CD7-CA33-9E1B-A4EC-6F2ABF97D4E3}"/>
          </ac:picMkLst>
        </pc:picChg>
        <pc:picChg chg="add mod ord">
          <ac:chgData name="Tommaso Aversa" userId="18f3e832-bbfc-4f9c-aee3-b48698000785" providerId="ADAL" clId="{21C1688B-759A-4F3B-A724-2117936618AF}" dt="2025-07-04T16:02:12.656" v="973" actId="22"/>
          <ac:picMkLst>
            <pc:docMk/>
            <pc:sldMk cId="1594145713" sldId="980"/>
            <ac:picMk id="9" creationId="{FC6C3EC8-6281-879C-4C37-5F218B687255}"/>
          </ac:picMkLst>
        </pc:picChg>
        <pc:picChg chg="add mod">
          <ac:chgData name="Tommaso Aversa" userId="18f3e832-bbfc-4f9c-aee3-b48698000785" providerId="ADAL" clId="{21C1688B-759A-4F3B-A724-2117936618AF}" dt="2025-07-04T16:02:53.171" v="978" actId="1076"/>
          <ac:picMkLst>
            <pc:docMk/>
            <pc:sldMk cId="1594145713" sldId="980"/>
            <ac:picMk id="11" creationId="{0ADB0299-7878-D29C-63D6-B0BB477AFD8F}"/>
          </ac:picMkLst>
        </pc:picChg>
      </pc:sldChg>
      <pc:sldChg chg="addSp delSp modSp new mod ord">
        <pc:chgData name="Tommaso Aversa" userId="18f3e832-bbfc-4f9c-aee3-b48698000785" providerId="ADAL" clId="{21C1688B-759A-4F3B-A724-2117936618AF}" dt="2025-07-04T17:48:56.860" v="2099" actId="1076"/>
        <pc:sldMkLst>
          <pc:docMk/>
          <pc:sldMk cId="3492018660" sldId="981"/>
        </pc:sldMkLst>
        <pc:spChg chg="del">
          <ac:chgData name="Tommaso Aversa" userId="18f3e832-bbfc-4f9c-aee3-b48698000785" providerId="ADAL" clId="{21C1688B-759A-4F3B-A724-2117936618AF}" dt="2025-07-04T17:48:43.034" v="2096" actId="478"/>
          <ac:spMkLst>
            <pc:docMk/>
            <pc:sldMk cId="3492018660" sldId="981"/>
            <ac:spMk id="2" creationId="{94E07F95-9224-551F-B612-4A76D5D23AC1}"/>
          </ac:spMkLst>
        </pc:spChg>
        <pc:spChg chg="del">
          <ac:chgData name="Tommaso Aversa" userId="18f3e832-bbfc-4f9c-aee3-b48698000785" providerId="ADAL" clId="{21C1688B-759A-4F3B-A724-2117936618AF}" dt="2025-07-04T17:48:41.571" v="2095" actId="478"/>
          <ac:spMkLst>
            <pc:docMk/>
            <pc:sldMk cId="3492018660" sldId="981"/>
            <ac:spMk id="3" creationId="{67855585-C24E-E2DC-A4FA-DEB8B1B9FD8B}"/>
          </ac:spMkLst>
        </pc:spChg>
        <pc:picChg chg="add mod">
          <ac:chgData name="Tommaso Aversa" userId="18f3e832-bbfc-4f9c-aee3-b48698000785" providerId="ADAL" clId="{21C1688B-759A-4F3B-A724-2117936618AF}" dt="2025-07-04T16:05:09.073" v="987" actId="1076"/>
          <ac:picMkLst>
            <pc:docMk/>
            <pc:sldMk cId="3492018660" sldId="981"/>
            <ac:picMk id="5" creationId="{87E1723A-A4F7-F3E2-C88C-6D54C2B84025}"/>
          </ac:picMkLst>
        </pc:picChg>
        <pc:picChg chg="add mod">
          <ac:chgData name="Tommaso Aversa" userId="18f3e832-bbfc-4f9c-aee3-b48698000785" providerId="ADAL" clId="{21C1688B-759A-4F3B-A724-2117936618AF}" dt="2025-07-04T17:48:56.860" v="2099" actId="1076"/>
          <ac:picMkLst>
            <pc:docMk/>
            <pc:sldMk cId="3492018660" sldId="981"/>
            <ac:picMk id="7" creationId="{DBFB7DB0-C032-EF51-9103-BA667652F397}"/>
          </ac:picMkLst>
        </pc:picChg>
        <pc:picChg chg="add mod">
          <ac:chgData name="Tommaso Aversa" userId="18f3e832-bbfc-4f9c-aee3-b48698000785" providerId="ADAL" clId="{21C1688B-759A-4F3B-A724-2117936618AF}" dt="2025-07-04T17:48:54.004" v="2097" actId="1076"/>
          <ac:picMkLst>
            <pc:docMk/>
            <pc:sldMk cId="3492018660" sldId="981"/>
            <ac:picMk id="9" creationId="{728FE917-C816-C089-09EC-EC3F447F66C1}"/>
          </ac:picMkLst>
        </pc:picChg>
        <pc:picChg chg="add mod">
          <ac:chgData name="Tommaso Aversa" userId="18f3e832-bbfc-4f9c-aee3-b48698000785" providerId="ADAL" clId="{21C1688B-759A-4F3B-A724-2117936618AF}" dt="2025-07-04T17:48:55.329" v="2098" actId="1076"/>
          <ac:picMkLst>
            <pc:docMk/>
            <pc:sldMk cId="3492018660" sldId="981"/>
            <ac:picMk id="11" creationId="{C9558CCE-6E19-8202-E5DA-A08758C30DFF}"/>
          </ac:picMkLst>
        </pc:picChg>
        <pc:picChg chg="add mod">
          <ac:chgData name="Tommaso Aversa" userId="18f3e832-bbfc-4f9c-aee3-b48698000785" providerId="ADAL" clId="{21C1688B-759A-4F3B-A724-2117936618AF}" dt="2025-07-04T16:08:21.672" v="1002" actId="1076"/>
          <ac:picMkLst>
            <pc:docMk/>
            <pc:sldMk cId="3492018660" sldId="981"/>
            <ac:picMk id="13" creationId="{370B74C6-3A65-818A-6F54-ACA2DF5C3C5C}"/>
          </ac:picMkLst>
        </pc:picChg>
      </pc:sldChg>
      <pc:sldChg chg="addSp delSp modSp new mod">
        <pc:chgData name="Tommaso Aversa" userId="18f3e832-bbfc-4f9c-aee3-b48698000785" providerId="ADAL" clId="{21C1688B-759A-4F3B-A724-2117936618AF}" dt="2025-07-04T16:34:11.536" v="1041" actId="14100"/>
        <pc:sldMkLst>
          <pc:docMk/>
          <pc:sldMk cId="951508292" sldId="982"/>
        </pc:sldMkLst>
        <pc:spChg chg="del">
          <ac:chgData name="Tommaso Aversa" userId="18f3e832-bbfc-4f9c-aee3-b48698000785" providerId="ADAL" clId="{21C1688B-759A-4F3B-A724-2117936618AF}" dt="2025-07-04T16:32:32.611" v="1019" actId="478"/>
          <ac:spMkLst>
            <pc:docMk/>
            <pc:sldMk cId="951508292" sldId="982"/>
            <ac:spMk id="2" creationId="{59DBCE50-2D86-46BC-0C76-A17660DA479F}"/>
          </ac:spMkLst>
        </pc:spChg>
        <pc:spChg chg="del">
          <ac:chgData name="Tommaso Aversa" userId="18f3e832-bbfc-4f9c-aee3-b48698000785" providerId="ADAL" clId="{21C1688B-759A-4F3B-A724-2117936618AF}" dt="2025-07-04T16:32:33.771" v="1020" actId="478"/>
          <ac:spMkLst>
            <pc:docMk/>
            <pc:sldMk cId="951508292" sldId="982"/>
            <ac:spMk id="3" creationId="{6184EA53-0938-7D0B-3BE4-EB9060CD6CA1}"/>
          </ac:spMkLst>
        </pc:spChg>
        <pc:picChg chg="add del mod">
          <ac:chgData name="Tommaso Aversa" userId="18f3e832-bbfc-4f9c-aee3-b48698000785" providerId="ADAL" clId="{21C1688B-759A-4F3B-A724-2117936618AF}" dt="2025-07-04T16:31:43.613" v="1007" actId="478"/>
          <ac:picMkLst>
            <pc:docMk/>
            <pc:sldMk cId="951508292" sldId="982"/>
            <ac:picMk id="5" creationId="{7AEBD118-3E80-3C61-033D-39ECC445EF50}"/>
          </ac:picMkLst>
        </pc:picChg>
        <pc:picChg chg="add del mod">
          <ac:chgData name="Tommaso Aversa" userId="18f3e832-bbfc-4f9c-aee3-b48698000785" providerId="ADAL" clId="{21C1688B-759A-4F3B-A724-2117936618AF}" dt="2025-07-04T16:32:28.575" v="1017" actId="478"/>
          <ac:picMkLst>
            <pc:docMk/>
            <pc:sldMk cId="951508292" sldId="982"/>
            <ac:picMk id="7" creationId="{6F47DF30-AE3E-567A-BDB9-8290FEF828E5}"/>
          </ac:picMkLst>
        </pc:picChg>
        <pc:picChg chg="add mod">
          <ac:chgData name="Tommaso Aversa" userId="18f3e832-bbfc-4f9c-aee3-b48698000785" providerId="ADAL" clId="{21C1688B-759A-4F3B-A724-2117936618AF}" dt="2025-07-04T16:33:36.389" v="1029" actId="1076"/>
          <ac:picMkLst>
            <pc:docMk/>
            <pc:sldMk cId="951508292" sldId="982"/>
            <ac:picMk id="9" creationId="{3B714E20-78B9-93A0-161C-7F869BA46729}"/>
          </ac:picMkLst>
        </pc:picChg>
        <pc:picChg chg="add mod">
          <ac:chgData name="Tommaso Aversa" userId="18f3e832-bbfc-4f9c-aee3-b48698000785" providerId="ADAL" clId="{21C1688B-759A-4F3B-A724-2117936618AF}" dt="2025-07-04T16:32:25.925" v="1016" actId="1076"/>
          <ac:picMkLst>
            <pc:docMk/>
            <pc:sldMk cId="951508292" sldId="982"/>
            <ac:picMk id="11" creationId="{828D1960-451F-86F5-2CE7-04681082855C}"/>
          </ac:picMkLst>
        </pc:picChg>
        <pc:picChg chg="add mod">
          <ac:chgData name="Tommaso Aversa" userId="18f3e832-bbfc-4f9c-aee3-b48698000785" providerId="ADAL" clId="{21C1688B-759A-4F3B-A724-2117936618AF}" dt="2025-07-04T16:33:37.584" v="1030" actId="1076"/>
          <ac:picMkLst>
            <pc:docMk/>
            <pc:sldMk cId="951508292" sldId="982"/>
            <ac:picMk id="13" creationId="{33CAAA5C-D3F8-8045-42EC-6510FD9B0E29}"/>
          </ac:picMkLst>
        </pc:picChg>
        <pc:picChg chg="add mod">
          <ac:chgData name="Tommaso Aversa" userId="18f3e832-bbfc-4f9c-aee3-b48698000785" providerId="ADAL" clId="{21C1688B-759A-4F3B-A724-2117936618AF}" dt="2025-07-04T16:34:01.091" v="1037" actId="1076"/>
          <ac:picMkLst>
            <pc:docMk/>
            <pc:sldMk cId="951508292" sldId="982"/>
            <ac:picMk id="15" creationId="{8E30B153-8D74-0E2B-6FA0-F1E0E2C11F09}"/>
          </ac:picMkLst>
        </pc:picChg>
        <pc:picChg chg="add mod">
          <ac:chgData name="Tommaso Aversa" userId="18f3e832-bbfc-4f9c-aee3-b48698000785" providerId="ADAL" clId="{21C1688B-759A-4F3B-A724-2117936618AF}" dt="2025-07-04T16:34:11.536" v="1041" actId="14100"/>
          <ac:picMkLst>
            <pc:docMk/>
            <pc:sldMk cId="951508292" sldId="982"/>
            <ac:picMk id="17" creationId="{946EF426-0B08-4D89-13E6-6B6C4E33ACC7}"/>
          </ac:picMkLst>
        </pc:picChg>
      </pc:sldChg>
      <pc:sldChg chg="addSp delSp modSp new mod ord">
        <pc:chgData name="Tommaso Aversa" userId="18f3e832-bbfc-4f9c-aee3-b48698000785" providerId="ADAL" clId="{21C1688B-759A-4F3B-A724-2117936618AF}" dt="2025-07-04T17:19:00.109" v="1383"/>
        <pc:sldMkLst>
          <pc:docMk/>
          <pc:sldMk cId="2763720972" sldId="983"/>
        </pc:sldMkLst>
        <pc:spChg chg="del">
          <ac:chgData name="Tommaso Aversa" userId="18f3e832-bbfc-4f9c-aee3-b48698000785" providerId="ADAL" clId="{21C1688B-759A-4F3B-A724-2117936618AF}" dt="2025-07-04T16:35:27.589" v="1047" actId="478"/>
          <ac:spMkLst>
            <pc:docMk/>
            <pc:sldMk cId="2763720972" sldId="983"/>
            <ac:spMk id="2" creationId="{1F7527D0-EDA0-D527-DAAF-131242679E31}"/>
          </ac:spMkLst>
        </pc:spChg>
        <pc:spChg chg="del">
          <ac:chgData name="Tommaso Aversa" userId="18f3e832-bbfc-4f9c-aee3-b48698000785" providerId="ADAL" clId="{21C1688B-759A-4F3B-A724-2117936618AF}" dt="2025-07-04T16:37:17.256" v="1054" actId="478"/>
          <ac:spMkLst>
            <pc:docMk/>
            <pc:sldMk cId="2763720972" sldId="983"/>
            <ac:spMk id="3" creationId="{8F35208C-E8A7-C53C-A495-3CBA9ECFE917}"/>
          </ac:spMkLst>
        </pc:spChg>
        <pc:spChg chg="add del">
          <ac:chgData name="Tommaso Aversa" userId="18f3e832-bbfc-4f9c-aee3-b48698000785" providerId="ADAL" clId="{21C1688B-759A-4F3B-A724-2117936618AF}" dt="2025-07-04T16:39:15.552" v="1057" actId="22"/>
          <ac:spMkLst>
            <pc:docMk/>
            <pc:sldMk cId="2763720972" sldId="983"/>
            <ac:spMk id="11" creationId="{7A188BBD-1AB7-0356-F6C7-48097C28B0BC}"/>
          </ac:spMkLst>
        </pc:spChg>
        <pc:spChg chg="add mod">
          <ac:chgData name="Tommaso Aversa" userId="18f3e832-bbfc-4f9c-aee3-b48698000785" providerId="ADAL" clId="{21C1688B-759A-4F3B-A724-2117936618AF}" dt="2025-07-04T16:39:59.412" v="1076" actId="1076"/>
          <ac:spMkLst>
            <pc:docMk/>
            <pc:sldMk cId="2763720972" sldId="983"/>
            <ac:spMk id="13" creationId="{AD2FBD61-5AE7-E11A-16BC-DF348509CB7D}"/>
          </ac:spMkLst>
        </pc:spChg>
        <pc:spChg chg="add mod">
          <ac:chgData name="Tommaso Aversa" userId="18f3e832-bbfc-4f9c-aee3-b48698000785" providerId="ADAL" clId="{21C1688B-759A-4F3B-A724-2117936618AF}" dt="2025-07-04T16:40:46.071" v="1082" actId="1076"/>
          <ac:spMkLst>
            <pc:docMk/>
            <pc:sldMk cId="2763720972" sldId="983"/>
            <ac:spMk id="15" creationId="{5E56E600-0A37-8C21-EE95-F61F0295CF48}"/>
          </ac:spMkLst>
        </pc:spChg>
        <pc:picChg chg="add mod">
          <ac:chgData name="Tommaso Aversa" userId="18f3e832-bbfc-4f9c-aee3-b48698000785" providerId="ADAL" clId="{21C1688B-759A-4F3B-A724-2117936618AF}" dt="2025-07-04T16:39:50.176" v="1073" actId="1076"/>
          <ac:picMkLst>
            <pc:docMk/>
            <pc:sldMk cId="2763720972" sldId="983"/>
            <ac:picMk id="5" creationId="{D6637890-CE79-BCE0-6C89-6483BFF3B5D7}"/>
          </ac:picMkLst>
        </pc:picChg>
        <pc:picChg chg="add mod">
          <ac:chgData name="Tommaso Aversa" userId="18f3e832-bbfc-4f9c-aee3-b48698000785" providerId="ADAL" clId="{21C1688B-759A-4F3B-A724-2117936618AF}" dt="2025-07-04T16:40:11.723" v="1079" actId="1076"/>
          <ac:picMkLst>
            <pc:docMk/>
            <pc:sldMk cId="2763720972" sldId="983"/>
            <ac:picMk id="7" creationId="{296D714A-2B00-9DCD-B8AA-6E09A21D1CD5}"/>
          </ac:picMkLst>
        </pc:picChg>
        <pc:picChg chg="add mod">
          <ac:chgData name="Tommaso Aversa" userId="18f3e832-bbfc-4f9c-aee3-b48698000785" providerId="ADAL" clId="{21C1688B-759A-4F3B-A724-2117936618AF}" dt="2025-07-04T16:40:02.053" v="1077" actId="1076"/>
          <ac:picMkLst>
            <pc:docMk/>
            <pc:sldMk cId="2763720972" sldId="983"/>
            <ac:picMk id="9" creationId="{6DD1981A-C740-CA97-CDCC-572D7AEFBA18}"/>
          </ac:picMkLst>
        </pc:picChg>
      </pc:sldChg>
      <pc:sldChg chg="addSp delSp modSp new mod ord">
        <pc:chgData name="Tommaso Aversa" userId="18f3e832-bbfc-4f9c-aee3-b48698000785" providerId="ADAL" clId="{21C1688B-759A-4F3B-A724-2117936618AF}" dt="2025-07-04T17:23:07.164" v="1407"/>
        <pc:sldMkLst>
          <pc:docMk/>
          <pc:sldMk cId="2266869428" sldId="984"/>
        </pc:sldMkLst>
        <pc:spChg chg="del">
          <ac:chgData name="Tommaso Aversa" userId="18f3e832-bbfc-4f9c-aee3-b48698000785" providerId="ADAL" clId="{21C1688B-759A-4F3B-A724-2117936618AF}" dt="2025-07-04T16:48:13.423" v="1137" actId="478"/>
          <ac:spMkLst>
            <pc:docMk/>
            <pc:sldMk cId="2266869428" sldId="984"/>
            <ac:spMk id="2" creationId="{A22D6114-EEFA-7FC5-14CF-D56A1BF545B6}"/>
          </ac:spMkLst>
        </pc:spChg>
        <pc:spChg chg="del">
          <ac:chgData name="Tommaso Aversa" userId="18f3e832-bbfc-4f9c-aee3-b48698000785" providerId="ADAL" clId="{21C1688B-759A-4F3B-A724-2117936618AF}" dt="2025-07-04T16:43:28.535" v="1108" actId="478"/>
          <ac:spMkLst>
            <pc:docMk/>
            <pc:sldMk cId="2266869428" sldId="984"/>
            <ac:spMk id="3" creationId="{CFD35E76-BFD4-C38F-4AEA-079A90D79B02}"/>
          </ac:spMkLst>
        </pc:spChg>
        <pc:spChg chg="add mod">
          <ac:chgData name="Tommaso Aversa" userId="18f3e832-bbfc-4f9c-aee3-b48698000785" providerId="ADAL" clId="{21C1688B-759A-4F3B-A724-2117936618AF}" dt="2025-07-04T16:43:24.958" v="1106" actId="1076"/>
          <ac:spMkLst>
            <pc:docMk/>
            <pc:sldMk cId="2266869428" sldId="984"/>
            <ac:spMk id="13" creationId="{472B8059-49D9-5AA5-8071-CA949622030B}"/>
          </ac:spMkLst>
        </pc:spChg>
        <pc:spChg chg="add mod">
          <ac:chgData name="Tommaso Aversa" userId="18f3e832-bbfc-4f9c-aee3-b48698000785" providerId="ADAL" clId="{21C1688B-759A-4F3B-A724-2117936618AF}" dt="2025-07-04T16:48:28.090" v="1141" actId="1076"/>
          <ac:spMkLst>
            <pc:docMk/>
            <pc:sldMk cId="2266869428" sldId="984"/>
            <ac:spMk id="19" creationId="{7B9E18AE-CC5F-7949-E37A-EE119CB1CC58}"/>
          </ac:spMkLst>
        </pc:spChg>
        <pc:picChg chg="add del mod">
          <ac:chgData name="Tommaso Aversa" userId="18f3e832-bbfc-4f9c-aee3-b48698000785" providerId="ADAL" clId="{21C1688B-759A-4F3B-A724-2117936618AF}" dt="2025-07-04T16:42:03.396" v="1088" actId="478"/>
          <ac:picMkLst>
            <pc:docMk/>
            <pc:sldMk cId="2266869428" sldId="984"/>
            <ac:picMk id="5" creationId="{3625680A-8F5F-7505-D7E6-867823D093E7}"/>
          </ac:picMkLst>
        </pc:picChg>
        <pc:picChg chg="add mod">
          <ac:chgData name="Tommaso Aversa" userId="18f3e832-bbfc-4f9c-aee3-b48698000785" providerId="ADAL" clId="{21C1688B-759A-4F3B-A724-2117936618AF}" dt="2025-07-04T16:46:14.282" v="1112" actId="14100"/>
          <ac:picMkLst>
            <pc:docMk/>
            <pc:sldMk cId="2266869428" sldId="984"/>
            <ac:picMk id="7" creationId="{0713C9EB-257C-4B04-2378-3F811A1EB678}"/>
          </ac:picMkLst>
        </pc:picChg>
        <pc:picChg chg="add mod">
          <ac:chgData name="Tommaso Aversa" userId="18f3e832-bbfc-4f9c-aee3-b48698000785" providerId="ADAL" clId="{21C1688B-759A-4F3B-A724-2117936618AF}" dt="2025-07-04T16:42:32.027" v="1095" actId="1076"/>
          <ac:picMkLst>
            <pc:docMk/>
            <pc:sldMk cId="2266869428" sldId="984"/>
            <ac:picMk id="9" creationId="{49CD490B-7F69-2D46-C842-1C28BC7F6EFB}"/>
          </ac:picMkLst>
        </pc:picChg>
        <pc:picChg chg="add del mod">
          <ac:chgData name="Tommaso Aversa" userId="18f3e832-bbfc-4f9c-aee3-b48698000785" providerId="ADAL" clId="{21C1688B-759A-4F3B-A724-2117936618AF}" dt="2025-07-04T16:43:26.615" v="1107" actId="478"/>
          <ac:picMkLst>
            <pc:docMk/>
            <pc:sldMk cId="2266869428" sldId="984"/>
            <ac:picMk id="11" creationId="{6845E7BD-167A-5FF8-18B6-F1DEED1EF4C9}"/>
          </ac:picMkLst>
        </pc:picChg>
        <pc:picChg chg="add mod">
          <ac:chgData name="Tommaso Aversa" userId="18f3e832-bbfc-4f9c-aee3-b48698000785" providerId="ADAL" clId="{21C1688B-759A-4F3B-A724-2117936618AF}" dt="2025-07-04T16:48:19.135" v="1138" actId="1076"/>
          <ac:picMkLst>
            <pc:docMk/>
            <pc:sldMk cId="2266869428" sldId="984"/>
            <ac:picMk id="15" creationId="{F98594BE-8F71-D3A4-8710-35A56C7F3D80}"/>
          </ac:picMkLst>
        </pc:picChg>
        <pc:picChg chg="add del mod">
          <ac:chgData name="Tommaso Aversa" userId="18f3e832-bbfc-4f9c-aee3-b48698000785" providerId="ADAL" clId="{21C1688B-759A-4F3B-A724-2117936618AF}" dt="2025-07-04T16:48:42.966" v="1144" actId="478"/>
          <ac:picMkLst>
            <pc:docMk/>
            <pc:sldMk cId="2266869428" sldId="984"/>
            <ac:picMk id="17" creationId="{FB2F4E0E-63C6-DFB9-9AB3-71F15F13DC3A}"/>
          </ac:picMkLst>
        </pc:picChg>
      </pc:sldChg>
      <pc:sldChg chg="delSp modSp add mod ord">
        <pc:chgData name="Tommaso Aversa" userId="18f3e832-bbfc-4f9c-aee3-b48698000785" providerId="ADAL" clId="{21C1688B-759A-4F3B-A724-2117936618AF}" dt="2025-07-04T17:19:00.109" v="1383"/>
        <pc:sldMkLst>
          <pc:docMk/>
          <pc:sldMk cId="1172392981" sldId="985"/>
        </pc:sldMkLst>
        <pc:spChg chg="del">
          <ac:chgData name="Tommaso Aversa" userId="18f3e832-bbfc-4f9c-aee3-b48698000785" providerId="ADAL" clId="{21C1688B-759A-4F3B-A724-2117936618AF}" dt="2025-07-04T16:48:39.768" v="1143" actId="478"/>
          <ac:spMkLst>
            <pc:docMk/>
            <pc:sldMk cId="1172392981" sldId="985"/>
            <ac:spMk id="19" creationId="{454C3B5D-A589-9492-36BB-D0B79C87C354}"/>
          </ac:spMkLst>
        </pc:spChg>
        <pc:picChg chg="del">
          <ac:chgData name="Tommaso Aversa" userId="18f3e832-bbfc-4f9c-aee3-b48698000785" providerId="ADAL" clId="{21C1688B-759A-4F3B-A724-2117936618AF}" dt="2025-07-04T16:48:39.768" v="1143" actId="478"/>
          <ac:picMkLst>
            <pc:docMk/>
            <pc:sldMk cId="1172392981" sldId="985"/>
            <ac:picMk id="15" creationId="{4A002FB3-4799-9D7C-382D-9AB3BDBC8F38}"/>
          </ac:picMkLst>
        </pc:picChg>
        <pc:picChg chg="mod">
          <ac:chgData name="Tommaso Aversa" userId="18f3e832-bbfc-4f9c-aee3-b48698000785" providerId="ADAL" clId="{21C1688B-759A-4F3B-A724-2117936618AF}" dt="2025-07-04T16:48:50.436" v="1145" actId="1076"/>
          <ac:picMkLst>
            <pc:docMk/>
            <pc:sldMk cId="1172392981" sldId="985"/>
            <ac:picMk id="17" creationId="{AA551FC1-A4DF-BD17-ACF9-C6D3E39137B0}"/>
          </ac:picMkLst>
        </pc:picChg>
      </pc:sldChg>
      <pc:sldChg chg="addSp delSp modSp new mod ord">
        <pc:chgData name="Tommaso Aversa" userId="18f3e832-bbfc-4f9c-aee3-b48698000785" providerId="ADAL" clId="{21C1688B-759A-4F3B-A724-2117936618AF}" dt="2025-07-04T17:17:27.027" v="1377"/>
        <pc:sldMkLst>
          <pc:docMk/>
          <pc:sldMk cId="3927587772" sldId="986"/>
        </pc:sldMkLst>
        <pc:spChg chg="del">
          <ac:chgData name="Tommaso Aversa" userId="18f3e832-bbfc-4f9c-aee3-b48698000785" providerId="ADAL" clId="{21C1688B-759A-4F3B-A724-2117936618AF}" dt="2025-07-04T16:50:19.450" v="1150" actId="478"/>
          <ac:spMkLst>
            <pc:docMk/>
            <pc:sldMk cId="3927587772" sldId="986"/>
            <ac:spMk id="2" creationId="{C011B2A8-175E-9C01-6531-AEFF3777DDE0}"/>
          </ac:spMkLst>
        </pc:spChg>
        <pc:spChg chg="del">
          <ac:chgData name="Tommaso Aversa" userId="18f3e832-bbfc-4f9c-aee3-b48698000785" providerId="ADAL" clId="{21C1688B-759A-4F3B-A724-2117936618AF}" dt="2025-07-04T16:50:42.719" v="1156" actId="478"/>
          <ac:spMkLst>
            <pc:docMk/>
            <pc:sldMk cId="3927587772" sldId="986"/>
            <ac:spMk id="3" creationId="{70AF0D64-C554-497C-A691-F3AE86E1798F}"/>
          </ac:spMkLst>
        </pc:spChg>
        <pc:picChg chg="add mod">
          <ac:chgData name="Tommaso Aversa" userId="18f3e832-bbfc-4f9c-aee3-b48698000785" providerId="ADAL" clId="{21C1688B-759A-4F3B-A724-2117936618AF}" dt="2025-07-04T16:54:20.506" v="1161" actId="14100"/>
          <ac:picMkLst>
            <pc:docMk/>
            <pc:sldMk cId="3927587772" sldId="986"/>
            <ac:picMk id="5" creationId="{21516E03-1DC9-6382-4D21-9C8F2DB9093E}"/>
          </ac:picMkLst>
        </pc:picChg>
        <pc:picChg chg="add mod">
          <ac:chgData name="Tommaso Aversa" userId="18f3e832-bbfc-4f9c-aee3-b48698000785" providerId="ADAL" clId="{21C1688B-759A-4F3B-A724-2117936618AF}" dt="2025-07-04T16:57:30.638" v="1193" actId="1076"/>
          <ac:picMkLst>
            <pc:docMk/>
            <pc:sldMk cId="3927587772" sldId="986"/>
            <ac:picMk id="7" creationId="{E1155998-1252-9330-6B88-6ACF208FBBBC}"/>
          </ac:picMkLst>
        </pc:picChg>
        <pc:picChg chg="add mod">
          <ac:chgData name="Tommaso Aversa" userId="18f3e832-bbfc-4f9c-aee3-b48698000785" providerId="ADAL" clId="{21C1688B-759A-4F3B-A724-2117936618AF}" dt="2025-07-04T16:56:09.774" v="1178" actId="1076"/>
          <ac:picMkLst>
            <pc:docMk/>
            <pc:sldMk cId="3927587772" sldId="986"/>
            <ac:picMk id="9" creationId="{CE1452F8-12AD-CA4D-833B-9DA33FB9B326}"/>
          </ac:picMkLst>
        </pc:picChg>
        <pc:picChg chg="add mod">
          <ac:chgData name="Tommaso Aversa" userId="18f3e832-bbfc-4f9c-aee3-b48698000785" providerId="ADAL" clId="{21C1688B-759A-4F3B-A724-2117936618AF}" dt="2025-07-04T16:56:10.803" v="1179" actId="1076"/>
          <ac:picMkLst>
            <pc:docMk/>
            <pc:sldMk cId="3927587772" sldId="986"/>
            <ac:picMk id="11" creationId="{B8A1FD3D-CDE1-F9D1-B4AF-33CEBCA6153F}"/>
          </ac:picMkLst>
        </pc:picChg>
        <pc:picChg chg="add mod">
          <ac:chgData name="Tommaso Aversa" userId="18f3e832-bbfc-4f9c-aee3-b48698000785" providerId="ADAL" clId="{21C1688B-759A-4F3B-A724-2117936618AF}" dt="2025-07-04T16:57:40.073" v="1194" actId="1076"/>
          <ac:picMkLst>
            <pc:docMk/>
            <pc:sldMk cId="3927587772" sldId="986"/>
            <ac:picMk id="13" creationId="{B1275BC9-5D5B-EB11-4117-FBAE2CA85385}"/>
          </ac:picMkLst>
        </pc:picChg>
        <pc:picChg chg="add mod">
          <ac:chgData name="Tommaso Aversa" userId="18f3e832-bbfc-4f9c-aee3-b48698000785" providerId="ADAL" clId="{21C1688B-759A-4F3B-A724-2117936618AF}" dt="2025-07-04T16:57:23.057" v="1191" actId="1076"/>
          <ac:picMkLst>
            <pc:docMk/>
            <pc:sldMk cId="3927587772" sldId="986"/>
            <ac:picMk id="15" creationId="{07217A36-D530-F8A4-6E29-D8F4E0CA0E07}"/>
          </ac:picMkLst>
        </pc:picChg>
        <pc:picChg chg="add mod">
          <ac:chgData name="Tommaso Aversa" userId="18f3e832-bbfc-4f9c-aee3-b48698000785" providerId="ADAL" clId="{21C1688B-759A-4F3B-A724-2117936618AF}" dt="2025-07-04T16:57:23.057" v="1191" actId="1076"/>
          <ac:picMkLst>
            <pc:docMk/>
            <pc:sldMk cId="3927587772" sldId="986"/>
            <ac:picMk id="17" creationId="{38876F8B-FF91-6280-E5D9-C092C87BCE1E}"/>
          </ac:picMkLst>
        </pc:picChg>
      </pc:sldChg>
      <pc:sldChg chg="new del">
        <pc:chgData name="Tommaso Aversa" userId="18f3e832-bbfc-4f9c-aee3-b48698000785" providerId="ADAL" clId="{21C1688B-759A-4F3B-A724-2117936618AF}" dt="2025-07-04T17:19:16.404" v="1386" actId="47"/>
        <pc:sldMkLst>
          <pc:docMk/>
          <pc:sldMk cId="88198993" sldId="987"/>
        </pc:sldMkLst>
      </pc:sldChg>
      <pc:sldChg chg="new del">
        <pc:chgData name="Tommaso Aversa" userId="18f3e832-bbfc-4f9c-aee3-b48698000785" providerId="ADAL" clId="{21C1688B-759A-4F3B-A724-2117936618AF}" dt="2025-07-04T17:14:11.797" v="1369" actId="47"/>
        <pc:sldMkLst>
          <pc:docMk/>
          <pc:sldMk cId="3137164007" sldId="988"/>
        </pc:sldMkLst>
      </pc:sldChg>
      <pc:sldChg chg="delSp modSp new mod">
        <pc:chgData name="Tommaso Aversa" userId="18f3e832-bbfc-4f9c-aee3-b48698000785" providerId="ADAL" clId="{21C1688B-759A-4F3B-A724-2117936618AF}" dt="2025-07-04T17:14:10.416" v="1368" actId="1076"/>
        <pc:sldMkLst>
          <pc:docMk/>
          <pc:sldMk cId="528951771" sldId="989"/>
        </pc:sldMkLst>
        <pc:spChg chg="mod">
          <ac:chgData name="Tommaso Aversa" userId="18f3e832-bbfc-4f9c-aee3-b48698000785" providerId="ADAL" clId="{21C1688B-759A-4F3B-A724-2117936618AF}" dt="2025-07-04T17:14:10.416" v="1368" actId="1076"/>
          <ac:spMkLst>
            <pc:docMk/>
            <pc:sldMk cId="528951771" sldId="989"/>
            <ac:spMk id="2" creationId="{6813344A-FB65-8001-BA32-E6EDE56CD81B}"/>
          </ac:spMkLst>
        </pc:spChg>
        <pc:spChg chg="del">
          <ac:chgData name="Tommaso Aversa" userId="18f3e832-bbfc-4f9c-aee3-b48698000785" providerId="ADAL" clId="{21C1688B-759A-4F3B-A724-2117936618AF}" dt="2025-07-04T17:14:05.327" v="1366" actId="478"/>
          <ac:spMkLst>
            <pc:docMk/>
            <pc:sldMk cId="528951771" sldId="989"/>
            <ac:spMk id="3" creationId="{C16387F9-9345-E264-32E7-39F549D2A7CF}"/>
          </ac:spMkLst>
        </pc:spChg>
      </pc:sldChg>
      <pc:sldChg chg="modSp new mod">
        <pc:chgData name="Tommaso Aversa" userId="18f3e832-bbfc-4f9c-aee3-b48698000785" providerId="ADAL" clId="{21C1688B-759A-4F3B-A724-2117936618AF}" dt="2025-07-04T17:34:20.844" v="2078" actId="207"/>
        <pc:sldMkLst>
          <pc:docMk/>
          <pc:sldMk cId="1323581377" sldId="990"/>
        </pc:sldMkLst>
        <pc:spChg chg="mod">
          <ac:chgData name="Tommaso Aversa" userId="18f3e832-bbfc-4f9c-aee3-b48698000785" providerId="ADAL" clId="{21C1688B-759A-4F3B-A724-2117936618AF}" dt="2025-07-04T17:34:20.844" v="2078" actId="207"/>
          <ac:spMkLst>
            <pc:docMk/>
            <pc:sldMk cId="1323581377" sldId="990"/>
            <ac:spMk id="2" creationId="{3E1B8C2B-912F-DE02-6392-04CEE410D4ED}"/>
          </ac:spMkLst>
        </pc:spChg>
        <pc:spChg chg="mod">
          <ac:chgData name="Tommaso Aversa" userId="18f3e832-bbfc-4f9c-aee3-b48698000785" providerId="ADAL" clId="{21C1688B-759A-4F3B-A724-2117936618AF}" dt="2025-07-04T17:34:16.237" v="2077" actId="14100"/>
          <ac:spMkLst>
            <pc:docMk/>
            <pc:sldMk cId="1323581377" sldId="990"/>
            <ac:spMk id="3" creationId="{71A9C972-8221-8646-C0EB-11D266179839}"/>
          </ac:spMkLst>
        </pc:spChg>
      </pc:sldChg>
      <pc:sldChg chg="new del">
        <pc:chgData name="Tommaso Aversa" userId="18f3e832-bbfc-4f9c-aee3-b48698000785" providerId="ADAL" clId="{21C1688B-759A-4F3B-A724-2117936618AF}" dt="2025-07-04T17:20:58.590" v="1398" actId="47"/>
        <pc:sldMkLst>
          <pc:docMk/>
          <pc:sldMk cId="4173714151" sldId="990"/>
        </pc:sldMkLst>
      </pc:sldChg>
      <pc:sldMasterChg chg="delSldLayout">
        <pc:chgData name="Tommaso Aversa" userId="18f3e832-bbfc-4f9c-aee3-b48698000785" providerId="ADAL" clId="{21C1688B-759A-4F3B-A724-2117936618AF}" dt="2025-07-04T17:02:51.643" v="1227" actId="47"/>
        <pc:sldMasterMkLst>
          <pc:docMk/>
          <pc:sldMasterMk cId="564052365" sldId="2147483660"/>
        </pc:sldMasterMkLst>
        <pc:sldLayoutChg chg="del">
          <pc:chgData name="Tommaso Aversa" userId="18f3e832-bbfc-4f9c-aee3-b48698000785" providerId="ADAL" clId="{21C1688B-759A-4F3B-A724-2117936618AF}" dt="2025-07-04T17:02:51.643" v="1227" actId="47"/>
          <pc:sldLayoutMkLst>
            <pc:docMk/>
            <pc:sldMasterMk cId="564052365" sldId="2147483660"/>
            <pc:sldLayoutMk cId="3197488194" sldId="2147483673"/>
          </pc:sldLayoutMkLst>
        </pc:sldLayoutChg>
      </pc:sldMasterChg>
    </pc:docChg>
  </pc:docChgLst>
  <pc:docChgLst>
    <pc:chgData name="Tommaso Aversa" userId="18f3e832-bbfc-4f9c-aee3-b48698000785" providerId="ADAL" clId="{A8BBADE9-1E0F-4F1C-8ACD-153E003D7FB4}"/>
    <pc:docChg chg="custSel addSld delSld modSld">
      <pc:chgData name="Tommaso Aversa" userId="18f3e832-bbfc-4f9c-aee3-b48698000785" providerId="ADAL" clId="{A8BBADE9-1E0F-4F1C-8ACD-153E003D7FB4}" dt="2025-07-04T20:10:55.630" v="21" actId="47"/>
      <pc:docMkLst>
        <pc:docMk/>
      </pc:docMkLst>
      <pc:sldChg chg="add">
        <pc:chgData name="Tommaso Aversa" userId="18f3e832-bbfc-4f9c-aee3-b48698000785" providerId="ADAL" clId="{A8BBADE9-1E0F-4F1C-8ACD-153E003D7FB4}" dt="2025-07-04T19:58:32.787" v="0"/>
        <pc:sldMkLst>
          <pc:docMk/>
          <pc:sldMk cId="1225123961" sldId="532"/>
        </pc:sldMkLst>
      </pc:sldChg>
      <pc:sldChg chg="del">
        <pc:chgData name="Tommaso Aversa" userId="18f3e832-bbfc-4f9c-aee3-b48698000785" providerId="ADAL" clId="{A8BBADE9-1E0F-4F1C-8ACD-153E003D7FB4}" dt="2025-07-04T19:58:38.059" v="1" actId="47"/>
        <pc:sldMkLst>
          <pc:docMk/>
          <pc:sldMk cId="3664937126" sldId="953"/>
        </pc:sldMkLst>
      </pc:sldChg>
      <pc:sldChg chg="modSp">
        <pc:chgData name="Tommaso Aversa" userId="18f3e832-bbfc-4f9c-aee3-b48698000785" providerId="ADAL" clId="{A8BBADE9-1E0F-4F1C-8ACD-153E003D7FB4}" dt="2025-07-04T20:03:59.370" v="13" actId="1076"/>
        <pc:sldMkLst>
          <pc:docMk/>
          <pc:sldMk cId="1300413043" sldId="955"/>
        </pc:sldMkLst>
        <pc:spChg chg="mod">
          <ac:chgData name="Tommaso Aversa" userId="18f3e832-bbfc-4f9c-aee3-b48698000785" providerId="ADAL" clId="{A8BBADE9-1E0F-4F1C-8ACD-153E003D7FB4}" dt="2025-07-04T20:03:59.370" v="13" actId="1076"/>
          <ac:spMkLst>
            <pc:docMk/>
            <pc:sldMk cId="1300413043" sldId="955"/>
            <ac:spMk id="3" creationId="{E452C3F2-3B4C-464A-0C7E-CD29DB884FED}"/>
          </ac:spMkLst>
        </pc:spChg>
      </pc:sldChg>
      <pc:sldChg chg="delSp modSp mod delAnim">
        <pc:chgData name="Tommaso Aversa" userId="18f3e832-bbfc-4f9c-aee3-b48698000785" providerId="ADAL" clId="{A8BBADE9-1E0F-4F1C-8ACD-153E003D7FB4}" dt="2025-07-04T20:06:05.014" v="20" actId="1076"/>
        <pc:sldMkLst>
          <pc:docMk/>
          <pc:sldMk cId="3112729530" sldId="958"/>
        </pc:sldMkLst>
        <pc:spChg chg="mod">
          <ac:chgData name="Tommaso Aversa" userId="18f3e832-bbfc-4f9c-aee3-b48698000785" providerId="ADAL" clId="{A8BBADE9-1E0F-4F1C-8ACD-153E003D7FB4}" dt="2025-07-04T20:05:57.829" v="18" actId="14100"/>
          <ac:spMkLst>
            <pc:docMk/>
            <pc:sldMk cId="3112729530" sldId="958"/>
            <ac:spMk id="4" creationId="{3DF98351-5F9B-611B-88AB-A84DBA238E32}"/>
          </ac:spMkLst>
        </pc:spChg>
        <pc:picChg chg="mod">
          <ac:chgData name="Tommaso Aversa" userId="18f3e832-bbfc-4f9c-aee3-b48698000785" providerId="ADAL" clId="{A8BBADE9-1E0F-4F1C-8ACD-153E003D7FB4}" dt="2025-07-04T20:06:05.014" v="20" actId="1076"/>
          <ac:picMkLst>
            <pc:docMk/>
            <pc:sldMk cId="3112729530" sldId="958"/>
            <ac:picMk id="5" creationId="{48E3FC14-3E53-8445-C442-DC5850FFF13C}"/>
          </ac:picMkLst>
        </pc:picChg>
        <pc:picChg chg="del">
          <ac:chgData name="Tommaso Aversa" userId="18f3e832-bbfc-4f9c-aee3-b48698000785" providerId="ADAL" clId="{A8BBADE9-1E0F-4F1C-8ACD-153E003D7FB4}" dt="2025-07-04T20:05:39.380" v="14" actId="478"/>
          <ac:picMkLst>
            <pc:docMk/>
            <pc:sldMk cId="3112729530" sldId="958"/>
            <ac:picMk id="7" creationId="{3A20B9FE-E19A-40D3-97CC-DB61956B5434}"/>
          </ac:picMkLst>
        </pc:picChg>
      </pc:sldChg>
      <pc:sldChg chg="delSp modSp mod">
        <pc:chgData name="Tommaso Aversa" userId="18f3e832-bbfc-4f9c-aee3-b48698000785" providerId="ADAL" clId="{A8BBADE9-1E0F-4F1C-8ACD-153E003D7FB4}" dt="2025-07-04T20:00:38.892" v="6"/>
        <pc:sldMkLst>
          <pc:docMk/>
          <pc:sldMk cId="3586813261" sldId="964"/>
        </pc:sldMkLst>
        <pc:spChg chg="del mod">
          <ac:chgData name="Tommaso Aversa" userId="18f3e832-bbfc-4f9c-aee3-b48698000785" providerId="ADAL" clId="{A8BBADE9-1E0F-4F1C-8ACD-153E003D7FB4}" dt="2025-07-04T20:00:38.892" v="6"/>
          <ac:spMkLst>
            <pc:docMk/>
            <pc:sldMk cId="3586813261" sldId="964"/>
            <ac:spMk id="5" creationId="{44C782A7-0AB4-C1B8-2FCE-9C25BD5D984D}"/>
          </ac:spMkLst>
        </pc:spChg>
        <pc:picChg chg="mod">
          <ac:chgData name="Tommaso Aversa" userId="18f3e832-bbfc-4f9c-aee3-b48698000785" providerId="ADAL" clId="{A8BBADE9-1E0F-4F1C-8ACD-153E003D7FB4}" dt="2025-07-04T20:00:37.603" v="4" actId="1076"/>
          <ac:picMkLst>
            <pc:docMk/>
            <pc:sldMk cId="3586813261" sldId="964"/>
            <ac:picMk id="3" creationId="{D82EE22F-8B83-7171-A3A4-F178025F6F5A}"/>
          </ac:picMkLst>
        </pc:picChg>
      </pc:sldChg>
      <pc:sldChg chg="modSp mod">
        <pc:chgData name="Tommaso Aversa" userId="18f3e832-bbfc-4f9c-aee3-b48698000785" providerId="ADAL" clId="{A8BBADE9-1E0F-4F1C-8ACD-153E003D7FB4}" dt="2025-07-04T20:02:15.626" v="10" actId="1076"/>
        <pc:sldMkLst>
          <pc:docMk/>
          <pc:sldMk cId="1913222972" sldId="969"/>
        </pc:sldMkLst>
        <pc:picChg chg="mod">
          <ac:chgData name="Tommaso Aversa" userId="18f3e832-bbfc-4f9c-aee3-b48698000785" providerId="ADAL" clId="{A8BBADE9-1E0F-4F1C-8ACD-153E003D7FB4}" dt="2025-07-04T20:02:15.626" v="10" actId="1076"/>
          <ac:picMkLst>
            <pc:docMk/>
            <pc:sldMk cId="1913222972" sldId="969"/>
            <ac:picMk id="3" creationId="{39C3B3D1-52E1-94B3-2468-5124EBD7D6D5}"/>
          </ac:picMkLst>
        </pc:picChg>
      </pc:sldChg>
      <pc:sldChg chg="del">
        <pc:chgData name="Tommaso Aversa" userId="18f3e832-bbfc-4f9c-aee3-b48698000785" providerId="ADAL" clId="{A8BBADE9-1E0F-4F1C-8ACD-153E003D7FB4}" dt="2025-07-04T20:10:55.630" v="21" actId="47"/>
        <pc:sldMkLst>
          <pc:docMk/>
          <pc:sldMk cId="2266869428" sldId="9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A5BF2-C659-4358-831F-A62B7A2BA0FA}" type="datetimeFigureOut">
              <a:rPr lang="it-IT" smtClean="0"/>
              <a:t>04/07/2025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C4614-EDD5-4E76-89EF-1CAC8DB1BD33}" type="slidenum">
              <a:rPr lang="it-IT" smtClean="0"/>
              <a:t>‹N›</a:t>
            </a:fld>
            <a:endParaRPr lang="it-IT"/>
          </a:p>
        </p:txBody>
      </p:sp>
    </p:spTree>
    <p:extLst>
      <p:ext uri="{BB962C8B-B14F-4D97-AF65-F5344CB8AC3E}">
        <p14:creationId xmlns:p14="http://schemas.microsoft.com/office/powerpoint/2010/main" val="152501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AE2D3-1DB8-74F5-323B-4A9DCB2DAA2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E7996C3-D84A-4700-CCEC-851E404196A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D13A4A3-A610-2D08-73A3-5159723D3C40}"/>
              </a:ext>
            </a:extLst>
          </p:cNvPr>
          <p:cNvSpPr>
            <a:spLocks noGrp="1"/>
          </p:cNvSpPr>
          <p:nvPr>
            <p:ph type="body" idx="1"/>
          </p:nvPr>
        </p:nvSpPr>
        <p:spPr/>
        <p:txBody>
          <a:bodyPr>
            <a:normAutofit/>
          </a:bodyPr>
          <a:lstStyle/>
          <a:p>
            <a:endParaRPr lang="it-IT" dirty="0"/>
          </a:p>
        </p:txBody>
      </p:sp>
      <p:sp>
        <p:nvSpPr>
          <p:cNvPr id="4" name="Segnaposto numero diapositiva 3">
            <a:extLst>
              <a:ext uri="{FF2B5EF4-FFF2-40B4-BE49-F238E27FC236}">
                <a16:creationId xmlns:a16="http://schemas.microsoft.com/office/drawing/2014/main" id="{CDEC687B-C8F5-29A1-CC5F-473CD366DF9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1F336-702D-48B2-A4DC-52752688F31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5490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 typeface="Arial" panose="020B0604020202020204" pitchFamily="34" charset="0"/>
              <a:buChar char="•"/>
            </a:pPr>
            <a:r>
              <a:rPr lang="it-IT" sz="1200" b="0" i="0" u="none" strike="noStrike" baseline="0" dirty="0">
                <a:latin typeface="ACaslonPro-Regular"/>
              </a:rPr>
              <a:t>A differenza della popolazione adulta, in età evolutiva la composizione corporea e il peso variano con l’età in maniera differente a seconda del sesso considerato. </a:t>
            </a:r>
          </a:p>
          <a:p>
            <a:pPr marL="285750" indent="-285750">
              <a:buFont typeface="Arial" panose="020B0604020202020204" pitchFamily="34" charset="0"/>
              <a:buChar char="•"/>
            </a:pPr>
            <a:r>
              <a:rPr lang="it-IT" sz="1200" b="0" i="0" u="none" strike="noStrike" baseline="0" dirty="0">
                <a:latin typeface="ACaslonPro-Regular"/>
              </a:rPr>
              <a:t>Pertanto, è necessario utilizzare percentili di riferimento di peso, lunghezza e BMI per definire se un soggetto è normopeso, sovrappeso o obeso.</a:t>
            </a:r>
            <a:endParaRPr lang="it-IT" dirty="0"/>
          </a:p>
          <a:p>
            <a:endParaRPr lang="it-IT" dirty="0"/>
          </a:p>
        </p:txBody>
      </p:sp>
      <p:sp>
        <p:nvSpPr>
          <p:cNvPr id="4" name="Segnaposto numero diapositiva 3"/>
          <p:cNvSpPr>
            <a:spLocks noGrp="1"/>
          </p:cNvSpPr>
          <p:nvPr>
            <p:ph type="sldNum" sz="quarter" idx="5"/>
          </p:nvPr>
        </p:nvSpPr>
        <p:spPr/>
        <p:txBody>
          <a:bodyPr/>
          <a:lstStyle/>
          <a:p>
            <a:fld id="{06FC4614-EDD5-4E76-89EF-1CAC8DB1BD33}" type="slidenum">
              <a:rPr lang="it-IT" smtClean="0"/>
              <a:t>9</a:t>
            </a:fld>
            <a:endParaRPr lang="it-IT"/>
          </a:p>
        </p:txBody>
      </p:sp>
    </p:spTree>
    <p:extLst>
      <p:ext uri="{BB962C8B-B14F-4D97-AF65-F5344CB8AC3E}">
        <p14:creationId xmlns:p14="http://schemas.microsoft.com/office/powerpoint/2010/main" val="3941721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250F7E-2BF2-4FB4-9D79-3411692F9CFA}"/>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E1D865-7987-4814-BA8F-B868179D5BF8}" type="slidenum">
              <a:rPr kumimoji="0" lang="it-IT" altLang="it-IT"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alt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256002" name="Rectangle 2">
            <a:extLst>
              <a:ext uri="{FF2B5EF4-FFF2-40B4-BE49-F238E27FC236}">
                <a16:creationId xmlns:a16="http://schemas.microsoft.com/office/drawing/2014/main" id="{E5A448DC-D673-44B7-ABBF-C2903175D0F6}"/>
              </a:ext>
            </a:extLst>
          </p:cNvPr>
          <p:cNvSpPr>
            <a:spLocks noGrp="1" noRot="1" noChangeAspect="1" noChangeArrowheads="1" noTextEdit="1"/>
          </p:cNvSpPr>
          <p:nvPr>
            <p:ph type="sldImg"/>
          </p:nvPr>
        </p:nvSpPr>
        <p:spPr>
          <a:ln/>
        </p:spPr>
      </p:sp>
      <p:sp>
        <p:nvSpPr>
          <p:cNvPr id="256003" name="Rectangle 3">
            <a:extLst>
              <a:ext uri="{FF2B5EF4-FFF2-40B4-BE49-F238E27FC236}">
                <a16:creationId xmlns:a16="http://schemas.microsoft.com/office/drawing/2014/main" id="{1D49F2F5-E0BC-4A34-8EEA-E9DF9FB748BC}"/>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it-IT" altLang="it-IT"/>
          </a:p>
        </p:txBody>
      </p:sp>
    </p:spTree>
    <p:extLst>
      <p:ext uri="{BB962C8B-B14F-4D97-AF65-F5344CB8AC3E}">
        <p14:creationId xmlns:p14="http://schemas.microsoft.com/office/powerpoint/2010/main" val="3617765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EE9496F-9F29-48DC-AB2C-FC9FC55C9FFE}"/>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1038E-511D-4E74-A755-5D2B0B8F70A0}" type="slidenum">
              <a:rPr kumimoji="0" lang="it-IT" altLang="it-IT"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alt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231426" name="Rectangle 2">
            <a:extLst>
              <a:ext uri="{FF2B5EF4-FFF2-40B4-BE49-F238E27FC236}">
                <a16:creationId xmlns:a16="http://schemas.microsoft.com/office/drawing/2014/main" id="{00BA40DC-6A8B-42C9-A840-8B2E9905DD15}"/>
              </a:ext>
            </a:extLst>
          </p:cNvPr>
          <p:cNvSpPr>
            <a:spLocks noGrp="1" noRot="1" noChangeAspect="1" noChangeArrowheads="1" noTextEdit="1"/>
          </p:cNvSpPr>
          <p:nvPr>
            <p:ph type="sldImg"/>
          </p:nvPr>
        </p:nvSpPr>
        <p:spPr>
          <a:ln/>
        </p:spPr>
      </p:sp>
      <p:sp>
        <p:nvSpPr>
          <p:cNvPr id="231427" name="Rectangle 3">
            <a:extLst>
              <a:ext uri="{FF2B5EF4-FFF2-40B4-BE49-F238E27FC236}">
                <a16:creationId xmlns:a16="http://schemas.microsoft.com/office/drawing/2014/main" id="{892CB696-2751-43D1-91A3-4F3E4BAC17F5}"/>
              </a:ext>
            </a:extLst>
          </p:cNvPr>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758211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pis For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000" b="0" i="0" u="none" strike="noStrike" kern="1200" cap="none" spc="0" normalizeH="0" baseline="0" noProof="0" dirty="0">
              <a:ln>
                <a:noFill/>
              </a:ln>
              <a:solidFill>
                <a:srgbClr val="000000"/>
              </a:solidFill>
              <a:effectLst/>
              <a:uLnTx/>
              <a:uFillTx/>
              <a:latin typeface="Apis For Office"/>
              <a:ea typeface="+mn-ea"/>
              <a:cs typeface="+mn-cs"/>
            </a:endParaRPr>
          </a:p>
        </p:txBody>
      </p:sp>
    </p:spTree>
    <p:extLst>
      <p:ext uri="{BB962C8B-B14F-4D97-AF65-F5344CB8AC3E}">
        <p14:creationId xmlns:p14="http://schemas.microsoft.com/office/powerpoint/2010/main" val="3712293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244AA1-CDA3-4843-841C-2BE0668569BE}" type="slidenum">
              <a:rPr lang="it-IT" altLang="it-IT"/>
              <a:pPr/>
              <a:t>50</a:t>
            </a:fld>
            <a:endParaRPr lang="it-IT" altLang="it-IT"/>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543507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8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8CF11FE-1A0F-8E43-9B38-8A95BDB31608}" type="datetimeFigureOut">
              <a:rPr lang="it-IT" smtClean="0"/>
              <a:pPr/>
              <a:t>04/07/2025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335174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98CF11FE-1A0F-8E43-9B38-8A95BDB31608}" type="datetimeFigureOut">
              <a:rPr lang="it-IT" smtClean="0"/>
              <a:pPr/>
              <a:t>04/07/2025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461612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98CF11FE-1A0F-8E43-9B38-8A95BDB31608}" type="datetimeFigureOut">
              <a:rPr lang="it-IT" smtClean="0"/>
              <a:pPr/>
              <a:t>04/07/2025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1747484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2"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sz="1800"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867646" y="3841"/>
            <a:ext cx="139933" cy="6858000"/>
          </a:xfrm>
          <a:prstGeom prst="rect">
            <a:avLst/>
          </a:prstGeom>
          <a:solidFill>
            <a:srgbClr val="9DC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800" noProof="0" dirty="0">
              <a:solidFill>
                <a:srgbClr val="39A2CF"/>
              </a:solidFill>
            </a:endParaRPr>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04/07/2025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5"/>
          </a:xfrm>
        </p:spPr>
        <p:txBody>
          <a:bodyPr rtlCol="0" anchor="b">
            <a:normAutofit/>
          </a:bodyPr>
          <a:lstStyle>
            <a:lvl1pPr algn="l">
              <a:lnSpc>
                <a:spcPct val="90000"/>
              </a:lnSpc>
              <a:defRPr sz="6000" b="1" spc="-51" baseline="0">
                <a:solidFill>
                  <a:srgbClr val="C00000"/>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1"/>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07440" y="-1345"/>
            <a:ext cx="139933"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800" noProof="0" dirty="0"/>
          </a:p>
        </p:txBody>
      </p:sp>
      <p:pic>
        <p:nvPicPr>
          <p:cNvPr id="9" name="Immagine 8">
            <a:extLst>
              <a:ext uri="{FF2B5EF4-FFF2-40B4-BE49-F238E27FC236}">
                <a16:creationId xmlns:a16="http://schemas.microsoft.com/office/drawing/2014/main" id="{AF6EDFFF-F0DA-CF73-C805-9506C2196C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8015"/>
          <a:stretch/>
        </p:blipFill>
        <p:spPr>
          <a:xfrm>
            <a:off x="-181707" y="-1345"/>
            <a:ext cx="5027563" cy="6858000"/>
          </a:xfrm>
          <a:prstGeom prst="rect">
            <a:avLst/>
          </a:prstGeom>
        </p:spPr>
      </p:pic>
    </p:spTree>
    <p:extLst>
      <p:ext uri="{BB962C8B-B14F-4D97-AF65-F5344CB8AC3E}">
        <p14:creationId xmlns:p14="http://schemas.microsoft.com/office/powerpoint/2010/main" val="134064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a:t>Fare clic per modificare lo stile del sottotitolo dello schema</a:t>
            </a:r>
            <a:endParaRPr lang="en-US" dirty="0"/>
          </a:p>
        </p:txBody>
      </p:sp>
      <p:sp>
        <p:nvSpPr>
          <p:cNvPr id="4" name="Date Placeholder 3">
            <a:extLst>
              <a:ext uri="{FF2B5EF4-FFF2-40B4-BE49-F238E27FC236}">
                <a16:creationId xmlns:a16="http://schemas.microsoft.com/office/drawing/2014/main" id="{0CE4EA2F-D271-F054-C241-2D65A9910354}"/>
              </a:ext>
            </a:extLst>
          </p:cNvPr>
          <p:cNvSpPr>
            <a:spLocks noGrp="1"/>
          </p:cNvSpPr>
          <p:nvPr>
            <p:ph type="dt" sz="half" idx="10"/>
          </p:nvPr>
        </p:nvSpPr>
        <p:spPr/>
        <p:txBody>
          <a:bodyPr/>
          <a:lstStyle>
            <a:lvl1pPr>
              <a:defRPr/>
            </a:lvl1pPr>
          </a:lstStyle>
          <a:p>
            <a:pPr>
              <a:defRPr/>
            </a:pPr>
            <a:endParaRPr lang="en-GB" altLang="it-IT"/>
          </a:p>
        </p:txBody>
      </p:sp>
      <p:sp>
        <p:nvSpPr>
          <p:cNvPr id="5" name="Footer Placeholder 4">
            <a:extLst>
              <a:ext uri="{FF2B5EF4-FFF2-40B4-BE49-F238E27FC236}">
                <a16:creationId xmlns:a16="http://schemas.microsoft.com/office/drawing/2014/main" id="{6A191333-4247-296C-AEDB-E077EA9FE5F1}"/>
              </a:ext>
            </a:extLst>
          </p:cNvPr>
          <p:cNvSpPr>
            <a:spLocks noGrp="1"/>
          </p:cNvSpPr>
          <p:nvPr>
            <p:ph type="ftr" sz="quarter" idx="11"/>
          </p:nvPr>
        </p:nvSpPr>
        <p:spPr/>
        <p:txBody>
          <a:bodyPr/>
          <a:lstStyle>
            <a:lvl1pPr>
              <a:defRPr/>
            </a:lvl1pPr>
          </a:lstStyle>
          <a:p>
            <a:pPr>
              <a:defRPr/>
            </a:pPr>
            <a:endParaRPr lang="en-GB" altLang="it-IT"/>
          </a:p>
        </p:txBody>
      </p:sp>
      <p:sp>
        <p:nvSpPr>
          <p:cNvPr id="6" name="Slide Number Placeholder 5">
            <a:extLst>
              <a:ext uri="{FF2B5EF4-FFF2-40B4-BE49-F238E27FC236}">
                <a16:creationId xmlns:a16="http://schemas.microsoft.com/office/drawing/2014/main" id="{D0030117-00AA-9F1C-4E58-B2C9F13A7DC4}"/>
              </a:ext>
            </a:extLst>
          </p:cNvPr>
          <p:cNvSpPr>
            <a:spLocks noGrp="1"/>
          </p:cNvSpPr>
          <p:nvPr>
            <p:ph type="sldNum" sz="quarter" idx="12"/>
          </p:nvPr>
        </p:nvSpPr>
        <p:spPr/>
        <p:txBody>
          <a:bodyPr/>
          <a:lstStyle>
            <a:lvl1pPr>
              <a:defRPr/>
            </a:lvl1pPr>
          </a:lstStyle>
          <a:p>
            <a:pPr>
              <a:defRPr/>
            </a:pPr>
            <a:fld id="{67C4B78A-2050-4838-8AD9-B030FE9655B6}" type="slidenum">
              <a:rPr lang="en-GB" altLang="it-IT"/>
              <a:pPr>
                <a:defRPr/>
              </a:pPr>
              <a:t>‹N›</a:t>
            </a:fld>
            <a:endParaRPr lang="en-GB" altLang="it-IT"/>
          </a:p>
        </p:txBody>
      </p:sp>
    </p:spTree>
    <p:extLst>
      <p:ext uri="{BB962C8B-B14F-4D97-AF65-F5344CB8AC3E}">
        <p14:creationId xmlns:p14="http://schemas.microsoft.com/office/powerpoint/2010/main" val="3741038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DF0A877B-7248-E4BB-B09E-872750238722}"/>
              </a:ext>
            </a:extLst>
          </p:cNvPr>
          <p:cNvSpPr>
            <a:spLocks noGrp="1"/>
          </p:cNvSpPr>
          <p:nvPr>
            <p:ph type="dt" sz="half" idx="10"/>
          </p:nvPr>
        </p:nvSpPr>
        <p:spPr/>
        <p:txBody>
          <a:bodyPr/>
          <a:lstStyle>
            <a:lvl1pPr>
              <a:defRPr/>
            </a:lvl1pPr>
          </a:lstStyle>
          <a:p>
            <a:pPr>
              <a:defRPr/>
            </a:pPr>
            <a:endParaRPr lang="en-GB" altLang="it-IT"/>
          </a:p>
        </p:txBody>
      </p:sp>
      <p:sp>
        <p:nvSpPr>
          <p:cNvPr id="5" name="Footer Placeholder 4">
            <a:extLst>
              <a:ext uri="{FF2B5EF4-FFF2-40B4-BE49-F238E27FC236}">
                <a16:creationId xmlns:a16="http://schemas.microsoft.com/office/drawing/2014/main" id="{51A91BDC-F417-8CD8-70E8-68087D4AE0E0}"/>
              </a:ext>
            </a:extLst>
          </p:cNvPr>
          <p:cNvSpPr>
            <a:spLocks noGrp="1"/>
          </p:cNvSpPr>
          <p:nvPr>
            <p:ph type="ftr" sz="quarter" idx="11"/>
          </p:nvPr>
        </p:nvSpPr>
        <p:spPr/>
        <p:txBody>
          <a:bodyPr/>
          <a:lstStyle>
            <a:lvl1pPr>
              <a:defRPr/>
            </a:lvl1pPr>
          </a:lstStyle>
          <a:p>
            <a:pPr>
              <a:defRPr/>
            </a:pPr>
            <a:endParaRPr lang="en-GB" altLang="it-IT"/>
          </a:p>
        </p:txBody>
      </p:sp>
      <p:sp>
        <p:nvSpPr>
          <p:cNvPr id="6" name="Slide Number Placeholder 5">
            <a:extLst>
              <a:ext uri="{FF2B5EF4-FFF2-40B4-BE49-F238E27FC236}">
                <a16:creationId xmlns:a16="http://schemas.microsoft.com/office/drawing/2014/main" id="{E1EE733D-FD58-2D75-9D1F-5C118A87133E}"/>
              </a:ext>
            </a:extLst>
          </p:cNvPr>
          <p:cNvSpPr>
            <a:spLocks noGrp="1"/>
          </p:cNvSpPr>
          <p:nvPr>
            <p:ph type="sldNum" sz="quarter" idx="12"/>
          </p:nvPr>
        </p:nvSpPr>
        <p:spPr/>
        <p:txBody>
          <a:bodyPr/>
          <a:lstStyle>
            <a:lvl1pPr>
              <a:defRPr/>
            </a:lvl1pPr>
          </a:lstStyle>
          <a:p>
            <a:pPr>
              <a:defRPr/>
            </a:pPr>
            <a:fld id="{FE35249D-63EC-46F8-B851-842873DED073}" type="slidenum">
              <a:rPr lang="en-GB" altLang="it-IT"/>
              <a:pPr>
                <a:defRPr/>
              </a:pPr>
              <a:t>‹N›</a:t>
            </a:fld>
            <a:endParaRPr lang="en-GB" altLang="it-IT"/>
          </a:p>
        </p:txBody>
      </p:sp>
    </p:spTree>
    <p:extLst>
      <p:ext uri="{BB962C8B-B14F-4D97-AF65-F5344CB8AC3E}">
        <p14:creationId xmlns:p14="http://schemas.microsoft.com/office/powerpoint/2010/main" val="3528991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0E5371ED-694B-5B5E-1087-DAB4518A16E4}"/>
              </a:ext>
            </a:extLst>
          </p:cNvPr>
          <p:cNvSpPr>
            <a:spLocks noGrp="1"/>
          </p:cNvSpPr>
          <p:nvPr>
            <p:ph type="dt" sz="half" idx="10"/>
          </p:nvPr>
        </p:nvSpPr>
        <p:spPr/>
        <p:txBody>
          <a:bodyPr/>
          <a:lstStyle>
            <a:lvl1pPr>
              <a:defRPr/>
            </a:lvl1pPr>
          </a:lstStyle>
          <a:p>
            <a:pPr>
              <a:defRPr/>
            </a:pPr>
            <a:endParaRPr lang="en-GB" altLang="it-IT"/>
          </a:p>
        </p:txBody>
      </p:sp>
      <p:sp>
        <p:nvSpPr>
          <p:cNvPr id="5" name="Footer Placeholder 4">
            <a:extLst>
              <a:ext uri="{FF2B5EF4-FFF2-40B4-BE49-F238E27FC236}">
                <a16:creationId xmlns:a16="http://schemas.microsoft.com/office/drawing/2014/main" id="{34D184FC-6806-CA55-C0B4-78861B08A0C5}"/>
              </a:ext>
            </a:extLst>
          </p:cNvPr>
          <p:cNvSpPr>
            <a:spLocks noGrp="1"/>
          </p:cNvSpPr>
          <p:nvPr>
            <p:ph type="ftr" sz="quarter" idx="11"/>
          </p:nvPr>
        </p:nvSpPr>
        <p:spPr/>
        <p:txBody>
          <a:bodyPr/>
          <a:lstStyle>
            <a:lvl1pPr>
              <a:defRPr/>
            </a:lvl1pPr>
          </a:lstStyle>
          <a:p>
            <a:pPr>
              <a:defRPr/>
            </a:pPr>
            <a:endParaRPr lang="en-GB" altLang="it-IT"/>
          </a:p>
        </p:txBody>
      </p:sp>
      <p:sp>
        <p:nvSpPr>
          <p:cNvPr id="6" name="Slide Number Placeholder 5">
            <a:extLst>
              <a:ext uri="{FF2B5EF4-FFF2-40B4-BE49-F238E27FC236}">
                <a16:creationId xmlns:a16="http://schemas.microsoft.com/office/drawing/2014/main" id="{B6BD7A0F-C241-FB26-F5AD-4EA6B83BE4D4}"/>
              </a:ext>
            </a:extLst>
          </p:cNvPr>
          <p:cNvSpPr>
            <a:spLocks noGrp="1"/>
          </p:cNvSpPr>
          <p:nvPr>
            <p:ph type="sldNum" sz="quarter" idx="12"/>
          </p:nvPr>
        </p:nvSpPr>
        <p:spPr/>
        <p:txBody>
          <a:bodyPr/>
          <a:lstStyle>
            <a:lvl1pPr>
              <a:defRPr/>
            </a:lvl1pPr>
          </a:lstStyle>
          <a:p>
            <a:pPr>
              <a:defRPr/>
            </a:pPr>
            <a:fld id="{4F7C9441-E6AD-44DC-8B92-C85F662E661A}" type="slidenum">
              <a:rPr lang="en-GB" altLang="it-IT"/>
              <a:pPr>
                <a:defRPr/>
              </a:pPr>
              <a:t>‹N›</a:t>
            </a:fld>
            <a:endParaRPr lang="en-GB" altLang="it-IT"/>
          </a:p>
        </p:txBody>
      </p:sp>
    </p:spTree>
    <p:extLst>
      <p:ext uri="{BB962C8B-B14F-4D97-AF65-F5344CB8AC3E}">
        <p14:creationId xmlns:p14="http://schemas.microsoft.com/office/powerpoint/2010/main" val="1441997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11438780-3112-CF30-7B26-F2B619F13C75}"/>
              </a:ext>
            </a:extLst>
          </p:cNvPr>
          <p:cNvSpPr>
            <a:spLocks noGrp="1"/>
          </p:cNvSpPr>
          <p:nvPr>
            <p:ph type="dt" sz="half" idx="10"/>
          </p:nvPr>
        </p:nvSpPr>
        <p:spPr/>
        <p:txBody>
          <a:bodyPr/>
          <a:lstStyle>
            <a:lvl1pPr>
              <a:defRPr/>
            </a:lvl1pPr>
          </a:lstStyle>
          <a:p>
            <a:pPr>
              <a:defRPr/>
            </a:pPr>
            <a:endParaRPr lang="en-GB" altLang="it-IT"/>
          </a:p>
        </p:txBody>
      </p:sp>
      <p:sp>
        <p:nvSpPr>
          <p:cNvPr id="6" name="Footer Placeholder 4">
            <a:extLst>
              <a:ext uri="{FF2B5EF4-FFF2-40B4-BE49-F238E27FC236}">
                <a16:creationId xmlns:a16="http://schemas.microsoft.com/office/drawing/2014/main" id="{E1FC934B-A2B5-A241-73A7-D16AB27F1A90}"/>
              </a:ext>
            </a:extLst>
          </p:cNvPr>
          <p:cNvSpPr>
            <a:spLocks noGrp="1"/>
          </p:cNvSpPr>
          <p:nvPr>
            <p:ph type="ftr" sz="quarter" idx="11"/>
          </p:nvPr>
        </p:nvSpPr>
        <p:spPr/>
        <p:txBody>
          <a:bodyPr/>
          <a:lstStyle>
            <a:lvl1pPr>
              <a:defRPr/>
            </a:lvl1pPr>
          </a:lstStyle>
          <a:p>
            <a:pPr>
              <a:defRPr/>
            </a:pPr>
            <a:endParaRPr lang="en-GB" altLang="it-IT"/>
          </a:p>
        </p:txBody>
      </p:sp>
      <p:sp>
        <p:nvSpPr>
          <p:cNvPr id="7" name="Slide Number Placeholder 5">
            <a:extLst>
              <a:ext uri="{FF2B5EF4-FFF2-40B4-BE49-F238E27FC236}">
                <a16:creationId xmlns:a16="http://schemas.microsoft.com/office/drawing/2014/main" id="{0EAB4BDC-EC92-EF69-2893-E31D4242DF5E}"/>
              </a:ext>
            </a:extLst>
          </p:cNvPr>
          <p:cNvSpPr>
            <a:spLocks noGrp="1"/>
          </p:cNvSpPr>
          <p:nvPr>
            <p:ph type="sldNum" sz="quarter" idx="12"/>
          </p:nvPr>
        </p:nvSpPr>
        <p:spPr/>
        <p:txBody>
          <a:bodyPr/>
          <a:lstStyle>
            <a:lvl1pPr>
              <a:defRPr/>
            </a:lvl1pPr>
          </a:lstStyle>
          <a:p>
            <a:pPr>
              <a:defRPr/>
            </a:pPr>
            <a:fld id="{CF1006FF-8087-4AEA-A998-1797D4101776}" type="slidenum">
              <a:rPr lang="en-GB" altLang="it-IT"/>
              <a:pPr>
                <a:defRPr/>
              </a:pPr>
              <a:t>‹N›</a:t>
            </a:fld>
            <a:endParaRPr lang="en-GB" altLang="it-IT"/>
          </a:p>
        </p:txBody>
      </p:sp>
    </p:spTree>
    <p:extLst>
      <p:ext uri="{BB962C8B-B14F-4D97-AF65-F5344CB8AC3E}">
        <p14:creationId xmlns:p14="http://schemas.microsoft.com/office/powerpoint/2010/main" val="633923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9"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1"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a:extLst>
              <a:ext uri="{FF2B5EF4-FFF2-40B4-BE49-F238E27FC236}">
                <a16:creationId xmlns:a16="http://schemas.microsoft.com/office/drawing/2014/main" id="{C5F6BA81-CD42-11C0-0E96-7B154E88AE96}"/>
              </a:ext>
            </a:extLst>
          </p:cNvPr>
          <p:cNvSpPr>
            <a:spLocks noGrp="1"/>
          </p:cNvSpPr>
          <p:nvPr>
            <p:ph type="dt" sz="half" idx="10"/>
          </p:nvPr>
        </p:nvSpPr>
        <p:spPr/>
        <p:txBody>
          <a:bodyPr/>
          <a:lstStyle>
            <a:lvl1pPr>
              <a:defRPr/>
            </a:lvl1pPr>
          </a:lstStyle>
          <a:p>
            <a:pPr>
              <a:defRPr/>
            </a:pPr>
            <a:endParaRPr lang="en-GB" altLang="it-IT"/>
          </a:p>
        </p:txBody>
      </p:sp>
      <p:sp>
        <p:nvSpPr>
          <p:cNvPr id="8" name="Footer Placeholder 4">
            <a:extLst>
              <a:ext uri="{FF2B5EF4-FFF2-40B4-BE49-F238E27FC236}">
                <a16:creationId xmlns:a16="http://schemas.microsoft.com/office/drawing/2014/main" id="{6B79C835-AF05-5DF8-4812-BED6A5ABDEF0}"/>
              </a:ext>
            </a:extLst>
          </p:cNvPr>
          <p:cNvSpPr>
            <a:spLocks noGrp="1"/>
          </p:cNvSpPr>
          <p:nvPr>
            <p:ph type="ftr" sz="quarter" idx="11"/>
          </p:nvPr>
        </p:nvSpPr>
        <p:spPr/>
        <p:txBody>
          <a:bodyPr/>
          <a:lstStyle>
            <a:lvl1pPr>
              <a:defRPr/>
            </a:lvl1pPr>
          </a:lstStyle>
          <a:p>
            <a:pPr>
              <a:defRPr/>
            </a:pPr>
            <a:endParaRPr lang="en-GB" altLang="it-IT"/>
          </a:p>
        </p:txBody>
      </p:sp>
      <p:sp>
        <p:nvSpPr>
          <p:cNvPr id="9" name="Slide Number Placeholder 5">
            <a:extLst>
              <a:ext uri="{FF2B5EF4-FFF2-40B4-BE49-F238E27FC236}">
                <a16:creationId xmlns:a16="http://schemas.microsoft.com/office/drawing/2014/main" id="{19950F0B-B92E-3B9F-44BE-85848A82AB53}"/>
              </a:ext>
            </a:extLst>
          </p:cNvPr>
          <p:cNvSpPr>
            <a:spLocks noGrp="1"/>
          </p:cNvSpPr>
          <p:nvPr>
            <p:ph type="sldNum" sz="quarter" idx="12"/>
          </p:nvPr>
        </p:nvSpPr>
        <p:spPr/>
        <p:txBody>
          <a:bodyPr/>
          <a:lstStyle>
            <a:lvl1pPr>
              <a:defRPr/>
            </a:lvl1pPr>
          </a:lstStyle>
          <a:p>
            <a:pPr>
              <a:defRPr/>
            </a:pPr>
            <a:fld id="{021B0776-C3C2-4F25-BD9C-061ED9EA9BD7}" type="slidenum">
              <a:rPr lang="en-GB" altLang="it-IT"/>
              <a:pPr>
                <a:defRPr/>
              </a:pPr>
              <a:t>‹N›</a:t>
            </a:fld>
            <a:endParaRPr lang="en-GB" altLang="it-IT"/>
          </a:p>
        </p:txBody>
      </p:sp>
    </p:spTree>
    <p:extLst>
      <p:ext uri="{BB962C8B-B14F-4D97-AF65-F5344CB8AC3E}">
        <p14:creationId xmlns:p14="http://schemas.microsoft.com/office/powerpoint/2010/main" val="736955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3">
            <a:extLst>
              <a:ext uri="{FF2B5EF4-FFF2-40B4-BE49-F238E27FC236}">
                <a16:creationId xmlns:a16="http://schemas.microsoft.com/office/drawing/2014/main" id="{FCA1E823-3BA7-7A28-0268-2535F55D0107}"/>
              </a:ext>
            </a:extLst>
          </p:cNvPr>
          <p:cNvSpPr>
            <a:spLocks noGrp="1"/>
          </p:cNvSpPr>
          <p:nvPr>
            <p:ph type="dt" sz="half" idx="10"/>
          </p:nvPr>
        </p:nvSpPr>
        <p:spPr/>
        <p:txBody>
          <a:bodyPr/>
          <a:lstStyle>
            <a:lvl1pPr>
              <a:defRPr/>
            </a:lvl1pPr>
          </a:lstStyle>
          <a:p>
            <a:pPr>
              <a:defRPr/>
            </a:pPr>
            <a:endParaRPr lang="en-GB" altLang="it-IT"/>
          </a:p>
        </p:txBody>
      </p:sp>
      <p:sp>
        <p:nvSpPr>
          <p:cNvPr id="4" name="Footer Placeholder 4">
            <a:extLst>
              <a:ext uri="{FF2B5EF4-FFF2-40B4-BE49-F238E27FC236}">
                <a16:creationId xmlns:a16="http://schemas.microsoft.com/office/drawing/2014/main" id="{15E0806A-1E40-612B-A356-1A080C7D93F4}"/>
              </a:ext>
            </a:extLst>
          </p:cNvPr>
          <p:cNvSpPr>
            <a:spLocks noGrp="1"/>
          </p:cNvSpPr>
          <p:nvPr>
            <p:ph type="ftr" sz="quarter" idx="11"/>
          </p:nvPr>
        </p:nvSpPr>
        <p:spPr/>
        <p:txBody>
          <a:bodyPr/>
          <a:lstStyle>
            <a:lvl1pPr>
              <a:defRPr/>
            </a:lvl1pPr>
          </a:lstStyle>
          <a:p>
            <a:pPr>
              <a:defRPr/>
            </a:pPr>
            <a:endParaRPr lang="en-GB" altLang="it-IT"/>
          </a:p>
        </p:txBody>
      </p:sp>
      <p:sp>
        <p:nvSpPr>
          <p:cNvPr id="5" name="Slide Number Placeholder 5">
            <a:extLst>
              <a:ext uri="{FF2B5EF4-FFF2-40B4-BE49-F238E27FC236}">
                <a16:creationId xmlns:a16="http://schemas.microsoft.com/office/drawing/2014/main" id="{EA5C8A4B-3AD9-6541-EB97-0965FC0831BD}"/>
              </a:ext>
            </a:extLst>
          </p:cNvPr>
          <p:cNvSpPr>
            <a:spLocks noGrp="1"/>
          </p:cNvSpPr>
          <p:nvPr>
            <p:ph type="sldNum" sz="quarter" idx="12"/>
          </p:nvPr>
        </p:nvSpPr>
        <p:spPr/>
        <p:txBody>
          <a:bodyPr/>
          <a:lstStyle>
            <a:lvl1pPr>
              <a:defRPr/>
            </a:lvl1pPr>
          </a:lstStyle>
          <a:p>
            <a:pPr>
              <a:defRPr/>
            </a:pPr>
            <a:fld id="{72041761-B101-499D-9816-F19221525901}" type="slidenum">
              <a:rPr lang="en-GB" altLang="it-IT"/>
              <a:pPr>
                <a:defRPr/>
              </a:pPr>
              <a:t>‹N›</a:t>
            </a:fld>
            <a:endParaRPr lang="en-GB" altLang="it-IT"/>
          </a:p>
        </p:txBody>
      </p:sp>
    </p:spTree>
    <p:extLst>
      <p:ext uri="{BB962C8B-B14F-4D97-AF65-F5344CB8AC3E}">
        <p14:creationId xmlns:p14="http://schemas.microsoft.com/office/powerpoint/2010/main" val="57625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E0D6241-41AA-823C-36C1-34DF1769AF6C}"/>
              </a:ext>
            </a:extLst>
          </p:cNvPr>
          <p:cNvSpPr>
            <a:spLocks noGrp="1"/>
          </p:cNvSpPr>
          <p:nvPr>
            <p:ph type="dt" sz="half" idx="10"/>
          </p:nvPr>
        </p:nvSpPr>
        <p:spPr/>
        <p:txBody>
          <a:bodyPr/>
          <a:lstStyle>
            <a:lvl1pPr>
              <a:defRPr/>
            </a:lvl1pPr>
          </a:lstStyle>
          <a:p>
            <a:pPr>
              <a:defRPr/>
            </a:pPr>
            <a:endParaRPr lang="en-GB" altLang="it-IT"/>
          </a:p>
        </p:txBody>
      </p:sp>
      <p:sp>
        <p:nvSpPr>
          <p:cNvPr id="3" name="Footer Placeholder 4">
            <a:extLst>
              <a:ext uri="{FF2B5EF4-FFF2-40B4-BE49-F238E27FC236}">
                <a16:creationId xmlns:a16="http://schemas.microsoft.com/office/drawing/2014/main" id="{C653A88A-9145-471E-E3E9-32CA9FF7EFAF}"/>
              </a:ext>
            </a:extLst>
          </p:cNvPr>
          <p:cNvSpPr>
            <a:spLocks noGrp="1"/>
          </p:cNvSpPr>
          <p:nvPr>
            <p:ph type="ftr" sz="quarter" idx="11"/>
          </p:nvPr>
        </p:nvSpPr>
        <p:spPr/>
        <p:txBody>
          <a:bodyPr/>
          <a:lstStyle>
            <a:lvl1pPr>
              <a:defRPr/>
            </a:lvl1pPr>
          </a:lstStyle>
          <a:p>
            <a:pPr>
              <a:defRPr/>
            </a:pPr>
            <a:endParaRPr lang="en-GB" altLang="it-IT"/>
          </a:p>
        </p:txBody>
      </p:sp>
      <p:sp>
        <p:nvSpPr>
          <p:cNvPr id="4" name="Slide Number Placeholder 5">
            <a:extLst>
              <a:ext uri="{FF2B5EF4-FFF2-40B4-BE49-F238E27FC236}">
                <a16:creationId xmlns:a16="http://schemas.microsoft.com/office/drawing/2014/main" id="{6DC4AADD-EB6C-CE17-CED0-4E55962650DE}"/>
              </a:ext>
            </a:extLst>
          </p:cNvPr>
          <p:cNvSpPr>
            <a:spLocks noGrp="1"/>
          </p:cNvSpPr>
          <p:nvPr>
            <p:ph type="sldNum" sz="quarter" idx="12"/>
          </p:nvPr>
        </p:nvSpPr>
        <p:spPr/>
        <p:txBody>
          <a:bodyPr/>
          <a:lstStyle>
            <a:lvl1pPr>
              <a:defRPr/>
            </a:lvl1pPr>
          </a:lstStyle>
          <a:p>
            <a:pPr>
              <a:defRPr/>
            </a:pPr>
            <a:fld id="{A07CFC86-418C-43BE-8EE1-556944AE9B6A}" type="slidenum">
              <a:rPr lang="en-GB" altLang="it-IT"/>
              <a:pPr>
                <a:defRPr/>
              </a:pPr>
              <a:t>‹N›</a:t>
            </a:fld>
            <a:endParaRPr lang="en-GB" altLang="it-IT"/>
          </a:p>
        </p:txBody>
      </p:sp>
    </p:spTree>
    <p:extLst>
      <p:ext uri="{BB962C8B-B14F-4D97-AF65-F5344CB8AC3E}">
        <p14:creationId xmlns:p14="http://schemas.microsoft.com/office/powerpoint/2010/main" val="4061844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98CF11FE-1A0F-8E43-9B38-8A95BDB31608}" type="datetimeFigureOut">
              <a:rPr lang="it-IT" smtClean="0"/>
              <a:pPr/>
              <a:t>04/07/2025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1038382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F47AC684-8C53-8DCC-AB3E-1197809D5041}"/>
              </a:ext>
            </a:extLst>
          </p:cNvPr>
          <p:cNvSpPr>
            <a:spLocks noGrp="1"/>
          </p:cNvSpPr>
          <p:nvPr>
            <p:ph type="dt" sz="half" idx="10"/>
          </p:nvPr>
        </p:nvSpPr>
        <p:spPr/>
        <p:txBody>
          <a:bodyPr/>
          <a:lstStyle>
            <a:lvl1pPr>
              <a:defRPr/>
            </a:lvl1pPr>
          </a:lstStyle>
          <a:p>
            <a:pPr>
              <a:defRPr/>
            </a:pPr>
            <a:endParaRPr lang="en-GB" altLang="it-IT"/>
          </a:p>
        </p:txBody>
      </p:sp>
      <p:sp>
        <p:nvSpPr>
          <p:cNvPr id="6" name="Footer Placeholder 4">
            <a:extLst>
              <a:ext uri="{FF2B5EF4-FFF2-40B4-BE49-F238E27FC236}">
                <a16:creationId xmlns:a16="http://schemas.microsoft.com/office/drawing/2014/main" id="{64BAD5C7-19F3-44AC-87D3-DD99865262C3}"/>
              </a:ext>
            </a:extLst>
          </p:cNvPr>
          <p:cNvSpPr>
            <a:spLocks noGrp="1"/>
          </p:cNvSpPr>
          <p:nvPr>
            <p:ph type="ftr" sz="quarter" idx="11"/>
          </p:nvPr>
        </p:nvSpPr>
        <p:spPr/>
        <p:txBody>
          <a:bodyPr/>
          <a:lstStyle>
            <a:lvl1pPr>
              <a:defRPr/>
            </a:lvl1pPr>
          </a:lstStyle>
          <a:p>
            <a:pPr>
              <a:defRPr/>
            </a:pPr>
            <a:endParaRPr lang="en-GB" altLang="it-IT"/>
          </a:p>
        </p:txBody>
      </p:sp>
      <p:sp>
        <p:nvSpPr>
          <p:cNvPr id="7" name="Slide Number Placeholder 5">
            <a:extLst>
              <a:ext uri="{FF2B5EF4-FFF2-40B4-BE49-F238E27FC236}">
                <a16:creationId xmlns:a16="http://schemas.microsoft.com/office/drawing/2014/main" id="{68E149BA-621B-131C-51A0-E1B8E9FBC81C}"/>
              </a:ext>
            </a:extLst>
          </p:cNvPr>
          <p:cNvSpPr>
            <a:spLocks noGrp="1"/>
          </p:cNvSpPr>
          <p:nvPr>
            <p:ph type="sldNum" sz="quarter" idx="12"/>
          </p:nvPr>
        </p:nvSpPr>
        <p:spPr/>
        <p:txBody>
          <a:bodyPr/>
          <a:lstStyle>
            <a:lvl1pPr>
              <a:defRPr/>
            </a:lvl1pPr>
          </a:lstStyle>
          <a:p>
            <a:pPr>
              <a:defRPr/>
            </a:pPr>
            <a:fld id="{4D0EBBC3-526F-436E-BD85-52D544E991A0}" type="slidenum">
              <a:rPr lang="en-GB" altLang="it-IT"/>
              <a:pPr>
                <a:defRPr/>
              </a:pPr>
              <a:t>‹N›</a:t>
            </a:fld>
            <a:endParaRPr lang="en-GB" altLang="it-IT"/>
          </a:p>
        </p:txBody>
      </p:sp>
    </p:spTree>
    <p:extLst>
      <p:ext uri="{BB962C8B-B14F-4D97-AF65-F5344CB8AC3E}">
        <p14:creationId xmlns:p14="http://schemas.microsoft.com/office/powerpoint/2010/main" val="3433170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D7ED34C4-C91D-44C9-288F-D108ACD5BC3D}"/>
              </a:ext>
            </a:extLst>
          </p:cNvPr>
          <p:cNvSpPr>
            <a:spLocks noGrp="1"/>
          </p:cNvSpPr>
          <p:nvPr>
            <p:ph type="dt" sz="half" idx="10"/>
          </p:nvPr>
        </p:nvSpPr>
        <p:spPr/>
        <p:txBody>
          <a:bodyPr/>
          <a:lstStyle>
            <a:lvl1pPr>
              <a:defRPr/>
            </a:lvl1pPr>
          </a:lstStyle>
          <a:p>
            <a:pPr>
              <a:defRPr/>
            </a:pPr>
            <a:endParaRPr lang="en-GB" altLang="it-IT"/>
          </a:p>
        </p:txBody>
      </p:sp>
      <p:sp>
        <p:nvSpPr>
          <p:cNvPr id="6" name="Footer Placeholder 4">
            <a:extLst>
              <a:ext uri="{FF2B5EF4-FFF2-40B4-BE49-F238E27FC236}">
                <a16:creationId xmlns:a16="http://schemas.microsoft.com/office/drawing/2014/main" id="{A54C9A5E-D3F9-AC2A-517F-CAB881CD5BB9}"/>
              </a:ext>
            </a:extLst>
          </p:cNvPr>
          <p:cNvSpPr>
            <a:spLocks noGrp="1"/>
          </p:cNvSpPr>
          <p:nvPr>
            <p:ph type="ftr" sz="quarter" idx="11"/>
          </p:nvPr>
        </p:nvSpPr>
        <p:spPr/>
        <p:txBody>
          <a:bodyPr/>
          <a:lstStyle>
            <a:lvl1pPr>
              <a:defRPr/>
            </a:lvl1pPr>
          </a:lstStyle>
          <a:p>
            <a:pPr>
              <a:defRPr/>
            </a:pPr>
            <a:endParaRPr lang="en-GB" altLang="it-IT"/>
          </a:p>
        </p:txBody>
      </p:sp>
      <p:sp>
        <p:nvSpPr>
          <p:cNvPr id="7" name="Slide Number Placeholder 5">
            <a:extLst>
              <a:ext uri="{FF2B5EF4-FFF2-40B4-BE49-F238E27FC236}">
                <a16:creationId xmlns:a16="http://schemas.microsoft.com/office/drawing/2014/main" id="{4BC12AC6-3028-9BFF-7F0C-F5ADEF18781B}"/>
              </a:ext>
            </a:extLst>
          </p:cNvPr>
          <p:cNvSpPr>
            <a:spLocks noGrp="1"/>
          </p:cNvSpPr>
          <p:nvPr>
            <p:ph type="sldNum" sz="quarter" idx="12"/>
          </p:nvPr>
        </p:nvSpPr>
        <p:spPr/>
        <p:txBody>
          <a:bodyPr/>
          <a:lstStyle>
            <a:lvl1pPr>
              <a:defRPr/>
            </a:lvl1pPr>
          </a:lstStyle>
          <a:p>
            <a:pPr>
              <a:defRPr/>
            </a:pPr>
            <a:fld id="{683E96B2-129F-4FF8-A433-6FBA2FFE6979}" type="slidenum">
              <a:rPr lang="en-GB" altLang="it-IT"/>
              <a:pPr>
                <a:defRPr/>
              </a:pPr>
              <a:t>‹N›</a:t>
            </a:fld>
            <a:endParaRPr lang="en-GB" altLang="it-IT"/>
          </a:p>
        </p:txBody>
      </p:sp>
    </p:spTree>
    <p:extLst>
      <p:ext uri="{BB962C8B-B14F-4D97-AF65-F5344CB8AC3E}">
        <p14:creationId xmlns:p14="http://schemas.microsoft.com/office/powerpoint/2010/main" val="3698944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5D9A9B8B-6FD4-19E0-E488-D0CD747A540F}"/>
              </a:ext>
            </a:extLst>
          </p:cNvPr>
          <p:cNvSpPr>
            <a:spLocks noGrp="1"/>
          </p:cNvSpPr>
          <p:nvPr>
            <p:ph type="dt" sz="half" idx="10"/>
          </p:nvPr>
        </p:nvSpPr>
        <p:spPr/>
        <p:txBody>
          <a:bodyPr/>
          <a:lstStyle>
            <a:lvl1pPr>
              <a:defRPr/>
            </a:lvl1pPr>
          </a:lstStyle>
          <a:p>
            <a:pPr>
              <a:defRPr/>
            </a:pPr>
            <a:endParaRPr lang="en-GB" altLang="it-IT"/>
          </a:p>
        </p:txBody>
      </p:sp>
      <p:sp>
        <p:nvSpPr>
          <p:cNvPr id="5" name="Footer Placeholder 4">
            <a:extLst>
              <a:ext uri="{FF2B5EF4-FFF2-40B4-BE49-F238E27FC236}">
                <a16:creationId xmlns:a16="http://schemas.microsoft.com/office/drawing/2014/main" id="{DB29268F-35B9-AA34-8001-7765008318BC}"/>
              </a:ext>
            </a:extLst>
          </p:cNvPr>
          <p:cNvSpPr>
            <a:spLocks noGrp="1"/>
          </p:cNvSpPr>
          <p:nvPr>
            <p:ph type="ftr" sz="quarter" idx="11"/>
          </p:nvPr>
        </p:nvSpPr>
        <p:spPr/>
        <p:txBody>
          <a:bodyPr/>
          <a:lstStyle>
            <a:lvl1pPr>
              <a:defRPr/>
            </a:lvl1pPr>
          </a:lstStyle>
          <a:p>
            <a:pPr>
              <a:defRPr/>
            </a:pPr>
            <a:endParaRPr lang="en-GB" altLang="it-IT"/>
          </a:p>
        </p:txBody>
      </p:sp>
      <p:sp>
        <p:nvSpPr>
          <p:cNvPr id="6" name="Slide Number Placeholder 5">
            <a:extLst>
              <a:ext uri="{FF2B5EF4-FFF2-40B4-BE49-F238E27FC236}">
                <a16:creationId xmlns:a16="http://schemas.microsoft.com/office/drawing/2014/main" id="{5E106135-DC15-94EE-38D4-6C599AC1D834}"/>
              </a:ext>
            </a:extLst>
          </p:cNvPr>
          <p:cNvSpPr>
            <a:spLocks noGrp="1"/>
          </p:cNvSpPr>
          <p:nvPr>
            <p:ph type="sldNum" sz="quarter" idx="12"/>
          </p:nvPr>
        </p:nvSpPr>
        <p:spPr/>
        <p:txBody>
          <a:bodyPr/>
          <a:lstStyle>
            <a:lvl1pPr>
              <a:defRPr/>
            </a:lvl1pPr>
          </a:lstStyle>
          <a:p>
            <a:pPr>
              <a:defRPr/>
            </a:pPr>
            <a:fld id="{82810996-2B8B-4941-94C9-2C7CADEAA195}" type="slidenum">
              <a:rPr lang="en-GB" altLang="it-IT"/>
              <a:pPr>
                <a:defRPr/>
              </a:pPr>
              <a:t>‹N›</a:t>
            </a:fld>
            <a:endParaRPr lang="en-GB" altLang="it-IT"/>
          </a:p>
        </p:txBody>
      </p:sp>
    </p:spTree>
    <p:extLst>
      <p:ext uri="{BB962C8B-B14F-4D97-AF65-F5344CB8AC3E}">
        <p14:creationId xmlns:p14="http://schemas.microsoft.com/office/powerpoint/2010/main" val="397520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1A275E3F-4F25-71EB-A967-6E15250453E1}"/>
              </a:ext>
            </a:extLst>
          </p:cNvPr>
          <p:cNvSpPr>
            <a:spLocks noGrp="1"/>
          </p:cNvSpPr>
          <p:nvPr>
            <p:ph type="dt" sz="half" idx="10"/>
          </p:nvPr>
        </p:nvSpPr>
        <p:spPr/>
        <p:txBody>
          <a:bodyPr/>
          <a:lstStyle>
            <a:lvl1pPr>
              <a:defRPr/>
            </a:lvl1pPr>
          </a:lstStyle>
          <a:p>
            <a:pPr>
              <a:defRPr/>
            </a:pPr>
            <a:endParaRPr lang="en-GB" altLang="it-IT"/>
          </a:p>
        </p:txBody>
      </p:sp>
      <p:sp>
        <p:nvSpPr>
          <p:cNvPr id="5" name="Footer Placeholder 4">
            <a:extLst>
              <a:ext uri="{FF2B5EF4-FFF2-40B4-BE49-F238E27FC236}">
                <a16:creationId xmlns:a16="http://schemas.microsoft.com/office/drawing/2014/main" id="{BE2C26F4-437C-B212-89DF-C6722EF44839}"/>
              </a:ext>
            </a:extLst>
          </p:cNvPr>
          <p:cNvSpPr>
            <a:spLocks noGrp="1"/>
          </p:cNvSpPr>
          <p:nvPr>
            <p:ph type="ftr" sz="quarter" idx="11"/>
          </p:nvPr>
        </p:nvSpPr>
        <p:spPr/>
        <p:txBody>
          <a:bodyPr/>
          <a:lstStyle>
            <a:lvl1pPr>
              <a:defRPr/>
            </a:lvl1pPr>
          </a:lstStyle>
          <a:p>
            <a:pPr>
              <a:defRPr/>
            </a:pPr>
            <a:endParaRPr lang="en-GB" altLang="it-IT"/>
          </a:p>
        </p:txBody>
      </p:sp>
      <p:sp>
        <p:nvSpPr>
          <p:cNvPr id="6" name="Slide Number Placeholder 5">
            <a:extLst>
              <a:ext uri="{FF2B5EF4-FFF2-40B4-BE49-F238E27FC236}">
                <a16:creationId xmlns:a16="http://schemas.microsoft.com/office/drawing/2014/main" id="{CF62CD3A-4502-781A-3EFE-792522E3E275}"/>
              </a:ext>
            </a:extLst>
          </p:cNvPr>
          <p:cNvSpPr>
            <a:spLocks noGrp="1"/>
          </p:cNvSpPr>
          <p:nvPr>
            <p:ph type="sldNum" sz="quarter" idx="12"/>
          </p:nvPr>
        </p:nvSpPr>
        <p:spPr/>
        <p:txBody>
          <a:bodyPr/>
          <a:lstStyle>
            <a:lvl1pPr>
              <a:defRPr/>
            </a:lvl1pPr>
          </a:lstStyle>
          <a:p>
            <a:pPr>
              <a:defRPr/>
            </a:pPr>
            <a:fld id="{41413450-16DE-495C-904A-1E661F89F759}" type="slidenum">
              <a:rPr lang="en-GB" altLang="it-IT"/>
              <a:pPr>
                <a:defRPr/>
              </a:pPr>
              <a:t>‹N›</a:t>
            </a:fld>
            <a:endParaRPr lang="en-GB" altLang="it-IT"/>
          </a:p>
        </p:txBody>
      </p:sp>
    </p:spTree>
    <p:extLst>
      <p:ext uri="{BB962C8B-B14F-4D97-AF65-F5344CB8AC3E}">
        <p14:creationId xmlns:p14="http://schemas.microsoft.com/office/powerpoint/2010/main" val="3715008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541749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9"/>
            <a:ext cx="10972800" cy="1143000"/>
          </a:xfrm>
        </p:spPr>
        <p:txBody>
          <a:bodyPr/>
          <a:lstStyle/>
          <a:p>
            <a:r>
              <a:rPr lang="it-IT"/>
              <a:t>Fare clic per modificare lo stile del titolo</a:t>
            </a:r>
          </a:p>
        </p:txBody>
      </p:sp>
      <p:sp>
        <p:nvSpPr>
          <p:cNvPr id="3" name="Segnaposto tabella 2"/>
          <p:cNvSpPr>
            <a:spLocks noGrp="1"/>
          </p:cNvSpPr>
          <p:nvPr>
            <p:ph type="tbl" idx="1"/>
          </p:nvPr>
        </p:nvSpPr>
        <p:spPr>
          <a:xfrm>
            <a:off x="609600" y="1600201"/>
            <a:ext cx="10972800" cy="4525963"/>
          </a:xfrm>
        </p:spPr>
        <p:txBody>
          <a:bodyPr/>
          <a:lstStyle/>
          <a:p>
            <a:pPr lvl="0"/>
            <a:endParaRPr lang="it-IT" noProof="0"/>
          </a:p>
        </p:txBody>
      </p:sp>
      <p:sp>
        <p:nvSpPr>
          <p:cNvPr id="4" name="Rectangle 4">
            <a:extLst>
              <a:ext uri="{FF2B5EF4-FFF2-40B4-BE49-F238E27FC236}">
                <a16:creationId xmlns:a16="http://schemas.microsoft.com/office/drawing/2014/main" id="{AA32B5B9-0ADB-A5E9-42B0-E64C8403E892}"/>
              </a:ext>
            </a:extLst>
          </p:cNvPr>
          <p:cNvSpPr>
            <a:spLocks noGrp="1" noChangeArrowheads="1"/>
          </p:cNvSpPr>
          <p:nvPr>
            <p:ph type="dt" sz="half" idx="10"/>
          </p:nvPr>
        </p:nvSpPr>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AD14C176-70CF-759B-DD2A-89B061659B94}"/>
              </a:ext>
            </a:extLst>
          </p:cNvPr>
          <p:cNvSpPr>
            <a:spLocks noGrp="1" noChangeArrowheads="1"/>
          </p:cNvSpPr>
          <p:nvPr>
            <p:ph type="ftr" sz="quarter" idx="11"/>
          </p:nvPr>
        </p:nvSpPr>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296B0163-3600-6C8C-9200-E1F76EDA71CE}"/>
              </a:ext>
            </a:extLst>
          </p:cNvPr>
          <p:cNvSpPr>
            <a:spLocks noGrp="1" noChangeArrowheads="1"/>
          </p:cNvSpPr>
          <p:nvPr>
            <p:ph type="sldNum" sz="quarter" idx="12"/>
          </p:nvPr>
        </p:nvSpPr>
        <p:spPr/>
        <p:txBody>
          <a:bodyPr/>
          <a:lstStyle>
            <a:lvl1pPr>
              <a:defRPr/>
            </a:lvl1pPr>
          </a:lstStyle>
          <a:p>
            <a:fld id="{31D43BDD-5ED9-4F38-9D17-0C040C3A2FFB}" type="slidenum">
              <a:rPr lang="it-IT" altLang="it-IT"/>
              <a:pPr/>
              <a:t>‹N›</a:t>
            </a:fld>
            <a:endParaRPr lang="it-IT" altLang="it-IT"/>
          </a:p>
        </p:txBody>
      </p:sp>
    </p:spTree>
    <p:extLst>
      <p:ext uri="{BB962C8B-B14F-4D97-AF65-F5344CB8AC3E}">
        <p14:creationId xmlns:p14="http://schemas.microsoft.com/office/powerpoint/2010/main" val="18770879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504C05-C280-4E5A-9D1B-7B9866C6335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0BCB6A5-048E-4960-A5AD-35338595F7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FEE8D34-0B69-410B-8B0D-C247A8448297}"/>
              </a:ext>
            </a:extLst>
          </p:cNvPr>
          <p:cNvSpPr>
            <a:spLocks noGrp="1"/>
          </p:cNvSpPr>
          <p:nvPr>
            <p:ph type="dt" sz="half" idx="10"/>
          </p:nvPr>
        </p:nvSpPr>
        <p:spPr/>
        <p:txBody>
          <a:bodyPr/>
          <a:lstStyle/>
          <a:p>
            <a:fld id="{26841A06-2BB0-4C7A-822E-8EFCBD434808}" type="datetimeFigureOut">
              <a:rPr lang="it-IT" smtClean="0"/>
              <a:t>04/07/2025</a:t>
            </a:fld>
            <a:endParaRPr lang="it-IT"/>
          </a:p>
        </p:txBody>
      </p:sp>
      <p:sp>
        <p:nvSpPr>
          <p:cNvPr id="5" name="Segnaposto piè di pagina 4">
            <a:extLst>
              <a:ext uri="{FF2B5EF4-FFF2-40B4-BE49-F238E27FC236}">
                <a16:creationId xmlns:a16="http://schemas.microsoft.com/office/drawing/2014/main" id="{FF4222DA-9126-4EF9-9913-B50606266D1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07DC32D-8EC6-4518-8573-B8BB5A133C5A}"/>
              </a:ext>
            </a:extLst>
          </p:cNvPr>
          <p:cNvSpPr>
            <a:spLocks noGrp="1"/>
          </p:cNvSpPr>
          <p:nvPr>
            <p:ph type="sldNum" sz="quarter" idx="12"/>
          </p:nvPr>
        </p:nvSpPr>
        <p:spPr/>
        <p:txBody>
          <a:bodyPr/>
          <a:lstStyle/>
          <a:p>
            <a:fld id="{091736A7-A2F6-4620-ACD6-CC2C34C14CA2}" type="slidenum">
              <a:rPr lang="it-IT" smtClean="0"/>
              <a:t>‹N›</a:t>
            </a:fld>
            <a:endParaRPr lang="it-IT"/>
          </a:p>
        </p:txBody>
      </p:sp>
    </p:spTree>
    <p:extLst>
      <p:ext uri="{BB962C8B-B14F-4D97-AF65-F5344CB8AC3E}">
        <p14:creationId xmlns:p14="http://schemas.microsoft.com/office/powerpoint/2010/main" val="2529309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5BEA5B-10D2-4E64-9558-037A44D0141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55DAA9-79C7-410F-AE33-9D8FB6F1DED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CA93037-266B-4FD3-BF04-AD596E08DE46}"/>
              </a:ext>
            </a:extLst>
          </p:cNvPr>
          <p:cNvSpPr>
            <a:spLocks noGrp="1"/>
          </p:cNvSpPr>
          <p:nvPr>
            <p:ph type="dt" sz="half" idx="10"/>
          </p:nvPr>
        </p:nvSpPr>
        <p:spPr/>
        <p:txBody>
          <a:bodyPr/>
          <a:lstStyle/>
          <a:p>
            <a:fld id="{26841A06-2BB0-4C7A-822E-8EFCBD434808}" type="datetimeFigureOut">
              <a:rPr lang="it-IT" smtClean="0"/>
              <a:t>04/07/2025</a:t>
            </a:fld>
            <a:endParaRPr lang="it-IT"/>
          </a:p>
        </p:txBody>
      </p:sp>
      <p:sp>
        <p:nvSpPr>
          <p:cNvPr id="5" name="Segnaposto piè di pagina 4">
            <a:extLst>
              <a:ext uri="{FF2B5EF4-FFF2-40B4-BE49-F238E27FC236}">
                <a16:creationId xmlns:a16="http://schemas.microsoft.com/office/drawing/2014/main" id="{B6D42B3E-B2C5-4AAA-81B0-01F87F56DFB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80F6287-8E84-4844-A2CE-F18B152E3501}"/>
              </a:ext>
            </a:extLst>
          </p:cNvPr>
          <p:cNvSpPr>
            <a:spLocks noGrp="1"/>
          </p:cNvSpPr>
          <p:nvPr>
            <p:ph type="sldNum" sz="quarter" idx="12"/>
          </p:nvPr>
        </p:nvSpPr>
        <p:spPr/>
        <p:txBody>
          <a:bodyPr/>
          <a:lstStyle/>
          <a:p>
            <a:fld id="{091736A7-A2F6-4620-ACD6-CC2C34C14CA2}" type="slidenum">
              <a:rPr lang="it-IT" smtClean="0"/>
              <a:t>‹N›</a:t>
            </a:fld>
            <a:endParaRPr lang="it-IT"/>
          </a:p>
        </p:txBody>
      </p:sp>
    </p:spTree>
    <p:extLst>
      <p:ext uri="{BB962C8B-B14F-4D97-AF65-F5344CB8AC3E}">
        <p14:creationId xmlns:p14="http://schemas.microsoft.com/office/powerpoint/2010/main" val="2775999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ACC7B0-948D-4FB2-A448-2C87C5F1736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D7A9E5E-CE84-419E-BCA2-D2EDA24887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914AEA9-E3CE-4B58-88B0-857796E36E83}"/>
              </a:ext>
            </a:extLst>
          </p:cNvPr>
          <p:cNvSpPr>
            <a:spLocks noGrp="1"/>
          </p:cNvSpPr>
          <p:nvPr>
            <p:ph type="dt" sz="half" idx="10"/>
          </p:nvPr>
        </p:nvSpPr>
        <p:spPr/>
        <p:txBody>
          <a:bodyPr/>
          <a:lstStyle/>
          <a:p>
            <a:fld id="{26841A06-2BB0-4C7A-822E-8EFCBD434808}" type="datetimeFigureOut">
              <a:rPr lang="it-IT" smtClean="0"/>
              <a:t>04/07/2025</a:t>
            </a:fld>
            <a:endParaRPr lang="it-IT"/>
          </a:p>
        </p:txBody>
      </p:sp>
      <p:sp>
        <p:nvSpPr>
          <p:cNvPr id="5" name="Segnaposto piè di pagina 4">
            <a:extLst>
              <a:ext uri="{FF2B5EF4-FFF2-40B4-BE49-F238E27FC236}">
                <a16:creationId xmlns:a16="http://schemas.microsoft.com/office/drawing/2014/main" id="{05771AC6-5F73-4FEA-B7E8-54D4C6EEAC7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20DF840-8BDB-4D03-9297-28C9B374C1B7}"/>
              </a:ext>
            </a:extLst>
          </p:cNvPr>
          <p:cNvSpPr>
            <a:spLocks noGrp="1"/>
          </p:cNvSpPr>
          <p:nvPr>
            <p:ph type="sldNum" sz="quarter" idx="12"/>
          </p:nvPr>
        </p:nvSpPr>
        <p:spPr/>
        <p:txBody>
          <a:bodyPr/>
          <a:lstStyle/>
          <a:p>
            <a:fld id="{091736A7-A2F6-4620-ACD6-CC2C34C14CA2}" type="slidenum">
              <a:rPr lang="it-IT" smtClean="0"/>
              <a:t>‹N›</a:t>
            </a:fld>
            <a:endParaRPr lang="it-IT"/>
          </a:p>
        </p:txBody>
      </p:sp>
    </p:spTree>
    <p:extLst>
      <p:ext uri="{BB962C8B-B14F-4D97-AF65-F5344CB8AC3E}">
        <p14:creationId xmlns:p14="http://schemas.microsoft.com/office/powerpoint/2010/main" val="3263097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29215E-2109-410F-A50D-8F06353530D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7977460-9797-4B05-87E7-B7A853F8832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87C73FE-7E38-47C0-AC5D-4B156805D81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0E0DF8F-3B03-458B-A72B-6775141CCC78}"/>
              </a:ext>
            </a:extLst>
          </p:cNvPr>
          <p:cNvSpPr>
            <a:spLocks noGrp="1"/>
          </p:cNvSpPr>
          <p:nvPr>
            <p:ph type="dt" sz="half" idx="10"/>
          </p:nvPr>
        </p:nvSpPr>
        <p:spPr/>
        <p:txBody>
          <a:bodyPr/>
          <a:lstStyle/>
          <a:p>
            <a:fld id="{26841A06-2BB0-4C7A-822E-8EFCBD434808}" type="datetimeFigureOut">
              <a:rPr lang="it-IT" smtClean="0"/>
              <a:t>04/07/2025</a:t>
            </a:fld>
            <a:endParaRPr lang="it-IT"/>
          </a:p>
        </p:txBody>
      </p:sp>
      <p:sp>
        <p:nvSpPr>
          <p:cNvPr id="6" name="Segnaposto piè di pagina 5">
            <a:extLst>
              <a:ext uri="{FF2B5EF4-FFF2-40B4-BE49-F238E27FC236}">
                <a16:creationId xmlns:a16="http://schemas.microsoft.com/office/drawing/2014/main" id="{32A1D7D4-E594-4BBF-BF11-3883FEB2132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5EB4557-2043-45C3-B0C1-D26DBC7454A8}"/>
              </a:ext>
            </a:extLst>
          </p:cNvPr>
          <p:cNvSpPr>
            <a:spLocks noGrp="1"/>
          </p:cNvSpPr>
          <p:nvPr>
            <p:ph type="sldNum" sz="quarter" idx="12"/>
          </p:nvPr>
        </p:nvSpPr>
        <p:spPr/>
        <p:txBody>
          <a:bodyPr/>
          <a:lstStyle/>
          <a:p>
            <a:fld id="{091736A7-A2F6-4620-ACD6-CC2C34C14CA2}" type="slidenum">
              <a:rPr lang="it-IT" smtClean="0"/>
              <a:t>‹N›</a:t>
            </a:fld>
            <a:endParaRPr lang="it-IT"/>
          </a:p>
        </p:txBody>
      </p:sp>
    </p:spTree>
    <p:extLst>
      <p:ext uri="{BB962C8B-B14F-4D97-AF65-F5344CB8AC3E}">
        <p14:creationId xmlns:p14="http://schemas.microsoft.com/office/powerpoint/2010/main" val="100517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8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98CF11FE-1A0F-8E43-9B38-8A95BDB31608}" type="datetimeFigureOut">
              <a:rPr lang="it-IT" smtClean="0"/>
              <a:pPr/>
              <a:t>04/07/2025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553831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A04DFE-3D0A-43D6-8A1F-6628D2458F4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A64D4A1-02DB-48C7-A555-89BBA0779F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F1A8315-6B1F-4FB2-AD35-4D1B537A6C2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7BAB2E6-C09C-43FF-9F84-AE4BF2B78F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0B78C53-974A-4297-B6E3-B5CFAC9767E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723D97B-7ADF-4A34-A8EB-0FDAAFDDD33F}"/>
              </a:ext>
            </a:extLst>
          </p:cNvPr>
          <p:cNvSpPr>
            <a:spLocks noGrp="1"/>
          </p:cNvSpPr>
          <p:nvPr>
            <p:ph type="dt" sz="half" idx="10"/>
          </p:nvPr>
        </p:nvSpPr>
        <p:spPr/>
        <p:txBody>
          <a:bodyPr/>
          <a:lstStyle/>
          <a:p>
            <a:fld id="{26841A06-2BB0-4C7A-822E-8EFCBD434808}" type="datetimeFigureOut">
              <a:rPr lang="it-IT" smtClean="0"/>
              <a:t>04/07/2025</a:t>
            </a:fld>
            <a:endParaRPr lang="it-IT"/>
          </a:p>
        </p:txBody>
      </p:sp>
      <p:sp>
        <p:nvSpPr>
          <p:cNvPr id="8" name="Segnaposto piè di pagina 7">
            <a:extLst>
              <a:ext uri="{FF2B5EF4-FFF2-40B4-BE49-F238E27FC236}">
                <a16:creationId xmlns:a16="http://schemas.microsoft.com/office/drawing/2014/main" id="{95B671CA-78FC-4E8D-8AFA-69A783BB885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F783E4A-D1CD-4200-9A9D-33267407DE84}"/>
              </a:ext>
            </a:extLst>
          </p:cNvPr>
          <p:cNvSpPr>
            <a:spLocks noGrp="1"/>
          </p:cNvSpPr>
          <p:nvPr>
            <p:ph type="sldNum" sz="quarter" idx="12"/>
          </p:nvPr>
        </p:nvSpPr>
        <p:spPr/>
        <p:txBody>
          <a:bodyPr/>
          <a:lstStyle/>
          <a:p>
            <a:fld id="{091736A7-A2F6-4620-ACD6-CC2C34C14CA2}" type="slidenum">
              <a:rPr lang="it-IT" smtClean="0"/>
              <a:t>‹N›</a:t>
            </a:fld>
            <a:endParaRPr lang="it-IT"/>
          </a:p>
        </p:txBody>
      </p:sp>
    </p:spTree>
    <p:extLst>
      <p:ext uri="{BB962C8B-B14F-4D97-AF65-F5344CB8AC3E}">
        <p14:creationId xmlns:p14="http://schemas.microsoft.com/office/powerpoint/2010/main" val="903978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F76DB8-81A0-4F9D-84E2-E70E0102EA7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E9A355C-6824-402A-B468-E70A8C807DA5}"/>
              </a:ext>
            </a:extLst>
          </p:cNvPr>
          <p:cNvSpPr>
            <a:spLocks noGrp="1"/>
          </p:cNvSpPr>
          <p:nvPr>
            <p:ph type="dt" sz="half" idx="10"/>
          </p:nvPr>
        </p:nvSpPr>
        <p:spPr/>
        <p:txBody>
          <a:bodyPr/>
          <a:lstStyle/>
          <a:p>
            <a:fld id="{26841A06-2BB0-4C7A-822E-8EFCBD434808}" type="datetimeFigureOut">
              <a:rPr lang="it-IT" smtClean="0"/>
              <a:t>04/07/2025</a:t>
            </a:fld>
            <a:endParaRPr lang="it-IT"/>
          </a:p>
        </p:txBody>
      </p:sp>
      <p:sp>
        <p:nvSpPr>
          <p:cNvPr id="4" name="Segnaposto piè di pagina 3">
            <a:extLst>
              <a:ext uri="{FF2B5EF4-FFF2-40B4-BE49-F238E27FC236}">
                <a16:creationId xmlns:a16="http://schemas.microsoft.com/office/drawing/2014/main" id="{640482FB-26E0-421E-8960-4F82846C7E7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0A545B3-BF6D-44E9-880B-3A670F6FABE0}"/>
              </a:ext>
            </a:extLst>
          </p:cNvPr>
          <p:cNvSpPr>
            <a:spLocks noGrp="1"/>
          </p:cNvSpPr>
          <p:nvPr>
            <p:ph type="sldNum" sz="quarter" idx="12"/>
          </p:nvPr>
        </p:nvSpPr>
        <p:spPr/>
        <p:txBody>
          <a:bodyPr/>
          <a:lstStyle/>
          <a:p>
            <a:fld id="{091736A7-A2F6-4620-ACD6-CC2C34C14CA2}" type="slidenum">
              <a:rPr lang="it-IT" smtClean="0"/>
              <a:t>‹N›</a:t>
            </a:fld>
            <a:endParaRPr lang="it-IT"/>
          </a:p>
        </p:txBody>
      </p:sp>
    </p:spTree>
    <p:extLst>
      <p:ext uri="{BB962C8B-B14F-4D97-AF65-F5344CB8AC3E}">
        <p14:creationId xmlns:p14="http://schemas.microsoft.com/office/powerpoint/2010/main" val="4115554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194D43D-B54C-4EED-BA07-8A681C1F8DC6}"/>
              </a:ext>
            </a:extLst>
          </p:cNvPr>
          <p:cNvSpPr>
            <a:spLocks noGrp="1"/>
          </p:cNvSpPr>
          <p:nvPr>
            <p:ph type="dt" sz="half" idx="10"/>
          </p:nvPr>
        </p:nvSpPr>
        <p:spPr/>
        <p:txBody>
          <a:bodyPr/>
          <a:lstStyle/>
          <a:p>
            <a:fld id="{26841A06-2BB0-4C7A-822E-8EFCBD434808}" type="datetimeFigureOut">
              <a:rPr lang="it-IT" smtClean="0"/>
              <a:t>04/07/2025</a:t>
            </a:fld>
            <a:endParaRPr lang="it-IT"/>
          </a:p>
        </p:txBody>
      </p:sp>
      <p:sp>
        <p:nvSpPr>
          <p:cNvPr id="3" name="Segnaposto piè di pagina 2">
            <a:extLst>
              <a:ext uri="{FF2B5EF4-FFF2-40B4-BE49-F238E27FC236}">
                <a16:creationId xmlns:a16="http://schemas.microsoft.com/office/drawing/2014/main" id="{68E92252-BAE6-4225-9D00-7200E19C31F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441D0EB-76C2-4560-A2E0-B02DBB09AC18}"/>
              </a:ext>
            </a:extLst>
          </p:cNvPr>
          <p:cNvSpPr>
            <a:spLocks noGrp="1"/>
          </p:cNvSpPr>
          <p:nvPr>
            <p:ph type="sldNum" sz="quarter" idx="12"/>
          </p:nvPr>
        </p:nvSpPr>
        <p:spPr/>
        <p:txBody>
          <a:bodyPr/>
          <a:lstStyle/>
          <a:p>
            <a:fld id="{091736A7-A2F6-4620-ACD6-CC2C34C14CA2}" type="slidenum">
              <a:rPr lang="it-IT" smtClean="0"/>
              <a:t>‹N›</a:t>
            </a:fld>
            <a:endParaRPr lang="it-IT"/>
          </a:p>
        </p:txBody>
      </p:sp>
    </p:spTree>
    <p:extLst>
      <p:ext uri="{BB962C8B-B14F-4D97-AF65-F5344CB8AC3E}">
        <p14:creationId xmlns:p14="http://schemas.microsoft.com/office/powerpoint/2010/main" val="2905666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CDCFE9-3F08-41D0-8538-D9DC91B1992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F234825-D4CA-4FE5-8C68-027F0D5BD4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A92AB13-F4B3-4815-B805-8141BF433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4157C93-C226-4BFE-972E-C158F5743050}"/>
              </a:ext>
            </a:extLst>
          </p:cNvPr>
          <p:cNvSpPr>
            <a:spLocks noGrp="1"/>
          </p:cNvSpPr>
          <p:nvPr>
            <p:ph type="dt" sz="half" idx="10"/>
          </p:nvPr>
        </p:nvSpPr>
        <p:spPr/>
        <p:txBody>
          <a:bodyPr/>
          <a:lstStyle/>
          <a:p>
            <a:fld id="{26841A06-2BB0-4C7A-822E-8EFCBD434808}" type="datetimeFigureOut">
              <a:rPr lang="it-IT" smtClean="0"/>
              <a:t>04/07/2025</a:t>
            </a:fld>
            <a:endParaRPr lang="it-IT"/>
          </a:p>
        </p:txBody>
      </p:sp>
      <p:sp>
        <p:nvSpPr>
          <p:cNvPr id="6" name="Segnaposto piè di pagina 5">
            <a:extLst>
              <a:ext uri="{FF2B5EF4-FFF2-40B4-BE49-F238E27FC236}">
                <a16:creationId xmlns:a16="http://schemas.microsoft.com/office/drawing/2014/main" id="{1D6F7716-C0E7-427C-AD59-AFAA90B2585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53CD32-EB20-4F9A-BA83-098F1BCADE21}"/>
              </a:ext>
            </a:extLst>
          </p:cNvPr>
          <p:cNvSpPr>
            <a:spLocks noGrp="1"/>
          </p:cNvSpPr>
          <p:nvPr>
            <p:ph type="sldNum" sz="quarter" idx="12"/>
          </p:nvPr>
        </p:nvSpPr>
        <p:spPr/>
        <p:txBody>
          <a:bodyPr/>
          <a:lstStyle/>
          <a:p>
            <a:fld id="{091736A7-A2F6-4620-ACD6-CC2C34C14CA2}" type="slidenum">
              <a:rPr lang="it-IT" smtClean="0"/>
              <a:t>‹N›</a:t>
            </a:fld>
            <a:endParaRPr lang="it-IT"/>
          </a:p>
        </p:txBody>
      </p:sp>
    </p:spTree>
    <p:extLst>
      <p:ext uri="{BB962C8B-B14F-4D97-AF65-F5344CB8AC3E}">
        <p14:creationId xmlns:p14="http://schemas.microsoft.com/office/powerpoint/2010/main" val="3309194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B3948D-0AB9-43D7-A0EE-0253F710EA0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1EEF1D6-9550-483C-940D-EC5492A4A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E9A7E94-E20C-479E-9117-E556C64B5F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4988705-9030-468F-A089-47E1850E2661}"/>
              </a:ext>
            </a:extLst>
          </p:cNvPr>
          <p:cNvSpPr>
            <a:spLocks noGrp="1"/>
          </p:cNvSpPr>
          <p:nvPr>
            <p:ph type="dt" sz="half" idx="10"/>
          </p:nvPr>
        </p:nvSpPr>
        <p:spPr/>
        <p:txBody>
          <a:bodyPr/>
          <a:lstStyle/>
          <a:p>
            <a:fld id="{26841A06-2BB0-4C7A-822E-8EFCBD434808}" type="datetimeFigureOut">
              <a:rPr lang="it-IT" smtClean="0"/>
              <a:t>04/07/2025</a:t>
            </a:fld>
            <a:endParaRPr lang="it-IT"/>
          </a:p>
        </p:txBody>
      </p:sp>
      <p:sp>
        <p:nvSpPr>
          <p:cNvPr id="6" name="Segnaposto piè di pagina 5">
            <a:extLst>
              <a:ext uri="{FF2B5EF4-FFF2-40B4-BE49-F238E27FC236}">
                <a16:creationId xmlns:a16="http://schemas.microsoft.com/office/drawing/2014/main" id="{96765285-326F-416A-8CA1-855AD0B9D05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2467F54-D75D-4572-AEA9-483B40CE852E}"/>
              </a:ext>
            </a:extLst>
          </p:cNvPr>
          <p:cNvSpPr>
            <a:spLocks noGrp="1"/>
          </p:cNvSpPr>
          <p:nvPr>
            <p:ph type="sldNum" sz="quarter" idx="12"/>
          </p:nvPr>
        </p:nvSpPr>
        <p:spPr/>
        <p:txBody>
          <a:bodyPr/>
          <a:lstStyle/>
          <a:p>
            <a:fld id="{091736A7-A2F6-4620-ACD6-CC2C34C14CA2}" type="slidenum">
              <a:rPr lang="it-IT" smtClean="0"/>
              <a:t>‹N›</a:t>
            </a:fld>
            <a:endParaRPr lang="it-IT"/>
          </a:p>
        </p:txBody>
      </p:sp>
    </p:spTree>
    <p:extLst>
      <p:ext uri="{BB962C8B-B14F-4D97-AF65-F5344CB8AC3E}">
        <p14:creationId xmlns:p14="http://schemas.microsoft.com/office/powerpoint/2010/main" val="3016128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384A2C-F5EE-4ABD-8CB3-7149C463FBE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5656F1-DDE2-49B8-AA7F-BB943690EE9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79BD700-A369-4AAB-9AFE-37B9A4F6CFF4}"/>
              </a:ext>
            </a:extLst>
          </p:cNvPr>
          <p:cNvSpPr>
            <a:spLocks noGrp="1"/>
          </p:cNvSpPr>
          <p:nvPr>
            <p:ph type="dt" sz="half" idx="10"/>
          </p:nvPr>
        </p:nvSpPr>
        <p:spPr/>
        <p:txBody>
          <a:bodyPr/>
          <a:lstStyle/>
          <a:p>
            <a:fld id="{26841A06-2BB0-4C7A-822E-8EFCBD434808}" type="datetimeFigureOut">
              <a:rPr lang="it-IT" smtClean="0"/>
              <a:t>04/07/2025</a:t>
            </a:fld>
            <a:endParaRPr lang="it-IT"/>
          </a:p>
        </p:txBody>
      </p:sp>
      <p:sp>
        <p:nvSpPr>
          <p:cNvPr id="5" name="Segnaposto piè di pagina 4">
            <a:extLst>
              <a:ext uri="{FF2B5EF4-FFF2-40B4-BE49-F238E27FC236}">
                <a16:creationId xmlns:a16="http://schemas.microsoft.com/office/drawing/2014/main" id="{CA45F36B-D341-43D3-A933-67B6160EFB1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4375792-2901-435A-923A-E5E3E3C3986B}"/>
              </a:ext>
            </a:extLst>
          </p:cNvPr>
          <p:cNvSpPr>
            <a:spLocks noGrp="1"/>
          </p:cNvSpPr>
          <p:nvPr>
            <p:ph type="sldNum" sz="quarter" idx="12"/>
          </p:nvPr>
        </p:nvSpPr>
        <p:spPr/>
        <p:txBody>
          <a:bodyPr/>
          <a:lstStyle/>
          <a:p>
            <a:fld id="{091736A7-A2F6-4620-ACD6-CC2C34C14CA2}" type="slidenum">
              <a:rPr lang="it-IT" smtClean="0"/>
              <a:t>‹N›</a:t>
            </a:fld>
            <a:endParaRPr lang="it-IT"/>
          </a:p>
        </p:txBody>
      </p:sp>
    </p:spTree>
    <p:extLst>
      <p:ext uri="{BB962C8B-B14F-4D97-AF65-F5344CB8AC3E}">
        <p14:creationId xmlns:p14="http://schemas.microsoft.com/office/powerpoint/2010/main" val="1253780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550C878-92C2-4EDD-BC8D-36980037121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DF0C7A1-29E2-4630-ABF8-4A01E7D5212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C120829-3AE8-4F68-89C3-ADD8D6016A7D}"/>
              </a:ext>
            </a:extLst>
          </p:cNvPr>
          <p:cNvSpPr>
            <a:spLocks noGrp="1"/>
          </p:cNvSpPr>
          <p:nvPr>
            <p:ph type="dt" sz="half" idx="10"/>
          </p:nvPr>
        </p:nvSpPr>
        <p:spPr/>
        <p:txBody>
          <a:bodyPr/>
          <a:lstStyle/>
          <a:p>
            <a:fld id="{26841A06-2BB0-4C7A-822E-8EFCBD434808}" type="datetimeFigureOut">
              <a:rPr lang="it-IT" smtClean="0"/>
              <a:t>04/07/2025</a:t>
            </a:fld>
            <a:endParaRPr lang="it-IT"/>
          </a:p>
        </p:txBody>
      </p:sp>
      <p:sp>
        <p:nvSpPr>
          <p:cNvPr id="5" name="Segnaposto piè di pagina 4">
            <a:extLst>
              <a:ext uri="{FF2B5EF4-FFF2-40B4-BE49-F238E27FC236}">
                <a16:creationId xmlns:a16="http://schemas.microsoft.com/office/drawing/2014/main" id="{18154E49-E4A0-48FB-A2EB-9467B0A2365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2CA0636-9A41-41D2-BFCF-017100490524}"/>
              </a:ext>
            </a:extLst>
          </p:cNvPr>
          <p:cNvSpPr>
            <a:spLocks noGrp="1"/>
          </p:cNvSpPr>
          <p:nvPr>
            <p:ph type="sldNum" sz="quarter" idx="12"/>
          </p:nvPr>
        </p:nvSpPr>
        <p:spPr/>
        <p:txBody>
          <a:bodyPr/>
          <a:lstStyle/>
          <a:p>
            <a:fld id="{091736A7-A2F6-4620-ACD6-CC2C34C14CA2}" type="slidenum">
              <a:rPr lang="it-IT" smtClean="0"/>
              <a:t>‹N›</a:t>
            </a:fld>
            <a:endParaRPr lang="it-IT"/>
          </a:p>
        </p:txBody>
      </p:sp>
    </p:spTree>
    <p:extLst>
      <p:ext uri="{BB962C8B-B14F-4D97-AF65-F5344CB8AC3E}">
        <p14:creationId xmlns:p14="http://schemas.microsoft.com/office/powerpoint/2010/main" val="154850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A.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ext Placeholder 4">
            <a:extLst>
              <a:ext uri="{FF2B5EF4-FFF2-40B4-BE49-F238E27FC236}">
                <a16:creationId xmlns:a16="http://schemas.microsoft.com/office/drawing/2014/main" id="{C16868FC-B7DE-4736-A8C4-5762DBFD1FC2}"/>
              </a:ext>
            </a:extLst>
          </p:cNvPr>
          <p:cNvSpPr>
            <a:spLocks noGrp="1"/>
          </p:cNvSpPr>
          <p:nvPr>
            <p:ph type="body" sz="quarter" idx="13" hasCustomPrompt="1"/>
          </p:nvPr>
        </p:nvSpPr>
        <p:spPr>
          <a:xfrm>
            <a:off x="647998" y="6348540"/>
            <a:ext cx="10895999" cy="324000"/>
          </a:xfrm>
        </p:spPr>
        <p:txBody>
          <a:bodyPr anchor="b"/>
          <a:lstStyle>
            <a:lvl1pPr marL="0" indent="0">
              <a:spcBef>
                <a:spcPts val="0"/>
              </a:spcBef>
              <a:spcAft>
                <a:spcPts val="0"/>
              </a:spcAft>
              <a:buNone/>
              <a:defRPr sz="700" i="1">
                <a:solidFill>
                  <a:schemeClr val="accent6"/>
                </a:solidFill>
              </a:defRPr>
            </a:lvl1pPr>
          </a:lstStyle>
          <a:p>
            <a:pPr lvl="0"/>
            <a:r>
              <a:rPr lang="en-GB" dirty="0"/>
              <a:t>Insert notes</a:t>
            </a:r>
          </a:p>
        </p:txBody>
      </p:sp>
    </p:spTree>
    <p:extLst>
      <p:ext uri="{BB962C8B-B14F-4D97-AF65-F5344CB8AC3E}">
        <p14:creationId xmlns:p14="http://schemas.microsoft.com/office/powerpoint/2010/main" val="8546253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tabella 2"/>
          <p:cNvSpPr>
            <a:spLocks noGrp="1"/>
          </p:cNvSpPr>
          <p:nvPr>
            <p:ph type="tbl" idx="1"/>
          </p:nvPr>
        </p:nvSpPr>
        <p:spPr>
          <a:xfrm>
            <a:off x="609600" y="1600201"/>
            <a:ext cx="10972800" cy="4525963"/>
          </a:xfrm>
        </p:spPr>
        <p:txBody>
          <a:bodyPr/>
          <a:lstStyle/>
          <a:p>
            <a:pPr lvl="0"/>
            <a:endParaRPr lang="it-IT" noProof="0"/>
          </a:p>
        </p:txBody>
      </p:sp>
      <p:sp>
        <p:nvSpPr>
          <p:cNvPr id="4" name="Rectangle 4">
            <a:extLst>
              <a:ext uri="{FF2B5EF4-FFF2-40B4-BE49-F238E27FC236}">
                <a16:creationId xmlns:a16="http://schemas.microsoft.com/office/drawing/2014/main" id="{FB1F82BB-D9C7-4FAC-BBB9-33C45A6CA93F}"/>
              </a:ext>
            </a:extLst>
          </p:cNvPr>
          <p:cNvSpPr>
            <a:spLocks noGrp="1" noChangeArrowheads="1"/>
          </p:cNvSpPr>
          <p:nvPr>
            <p:ph type="dt" sz="half" idx="10"/>
          </p:nvPr>
        </p:nvSpPr>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54C792FA-3340-4D9F-8CF4-C446E5053B71}"/>
              </a:ext>
            </a:extLst>
          </p:cNvPr>
          <p:cNvSpPr>
            <a:spLocks noGrp="1" noChangeArrowheads="1"/>
          </p:cNvSpPr>
          <p:nvPr>
            <p:ph type="ftr" sz="quarter" idx="11"/>
          </p:nvPr>
        </p:nvSpPr>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AE20AF19-E812-4025-AF90-D37FE4B0C4F9}"/>
              </a:ext>
            </a:extLst>
          </p:cNvPr>
          <p:cNvSpPr>
            <a:spLocks noGrp="1" noChangeArrowheads="1"/>
          </p:cNvSpPr>
          <p:nvPr>
            <p:ph type="sldNum" sz="quarter" idx="12"/>
          </p:nvPr>
        </p:nvSpPr>
        <p:spPr/>
        <p:txBody>
          <a:bodyPr/>
          <a:lstStyle>
            <a:lvl1pPr>
              <a:defRPr/>
            </a:lvl1pPr>
          </a:lstStyle>
          <a:p>
            <a:fld id="{5351DEB7-D582-4F85-BB72-B84E32D5CAD7}" type="slidenum">
              <a:rPr lang="it-IT" altLang="it-IT"/>
              <a:pPr/>
              <a:t>‹N›</a:t>
            </a:fld>
            <a:endParaRPr lang="it-IT" altLang="it-IT"/>
          </a:p>
        </p:txBody>
      </p:sp>
    </p:spTree>
    <p:extLst>
      <p:ext uri="{BB962C8B-B14F-4D97-AF65-F5344CB8AC3E}">
        <p14:creationId xmlns:p14="http://schemas.microsoft.com/office/powerpoint/2010/main" val="3800413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98CF11FE-1A0F-8E43-9B38-8A95BDB31608}" type="datetimeFigureOut">
              <a:rPr lang="it-IT" smtClean="0"/>
              <a:pPr/>
              <a:t>04/07/2025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2915245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839789" y="2505075"/>
            <a:ext cx="5157787" cy="3684588"/>
          </a:xfrm>
        </p:spPr>
        <p:txBody>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6172202" y="2505075"/>
            <a:ext cx="5183188" cy="3684588"/>
          </a:xfrm>
        </p:spPr>
        <p:txBody>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98CF11FE-1A0F-8E43-9B38-8A95BDB31608}" type="datetimeFigureOut">
              <a:rPr lang="it-IT" smtClean="0"/>
              <a:pPr/>
              <a:t>04/07/2025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2797868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8CF11FE-1A0F-8E43-9B38-8A95BDB31608}" type="datetimeFigureOut">
              <a:rPr lang="it-IT" smtClean="0"/>
              <a:pPr/>
              <a:t>04/07/2025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2056799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F11FE-1A0F-8E43-9B38-8A95BDB31608}" type="datetimeFigureOut">
              <a:rPr lang="it-IT" smtClean="0"/>
              <a:pPr/>
              <a:t>04/07/2025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37217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267"/>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8"/>
            <a:ext cx="6172200" cy="487362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98CF11FE-1A0F-8E43-9B38-8A95BDB31608}" type="datetimeFigureOut">
              <a:rPr lang="it-IT" smtClean="0"/>
              <a:pPr/>
              <a:t>04/07/2025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4265631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267"/>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98CF11FE-1A0F-8E43-9B38-8A95BDB31608}" type="datetimeFigureOut">
              <a:rPr lang="it-IT" smtClean="0"/>
              <a:pPr/>
              <a:t>04/07/2025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2363938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8CF11FE-1A0F-8E43-9B38-8A95BDB31608}" type="datetimeFigureOut">
              <a:rPr lang="it-IT" smtClean="0"/>
              <a:pPr/>
              <a:t>04/07/2025</a:t>
            </a:fld>
            <a:endParaRPr lang="it-IT"/>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5098163-BAC5-6D4B-9EC0-031A539CD576}" type="slidenum">
              <a:rPr lang="it-IT" smtClean="0"/>
              <a:pPr/>
              <a:t>‹N›</a:t>
            </a:fld>
            <a:endParaRPr lang="it-IT"/>
          </a:p>
        </p:txBody>
      </p:sp>
    </p:spTree>
    <p:extLst>
      <p:ext uri="{BB962C8B-B14F-4D97-AF65-F5344CB8AC3E}">
        <p14:creationId xmlns:p14="http://schemas.microsoft.com/office/powerpoint/2010/main" val="564052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A2E5C72-C9FF-5094-39F4-D2E1DC67472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1027" name="Text Placeholder 2">
            <a:extLst>
              <a:ext uri="{FF2B5EF4-FFF2-40B4-BE49-F238E27FC236}">
                <a16:creationId xmlns:a16="http://schemas.microsoft.com/office/drawing/2014/main" id="{F9069D2E-2523-914B-2AAF-71AC515F0420}"/>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F462E92A-6FDC-98B8-A540-EEC496875D3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GB" altLang="it-IT"/>
          </a:p>
        </p:txBody>
      </p:sp>
      <p:sp>
        <p:nvSpPr>
          <p:cNvPr id="5" name="Footer Placeholder 4">
            <a:extLst>
              <a:ext uri="{FF2B5EF4-FFF2-40B4-BE49-F238E27FC236}">
                <a16:creationId xmlns:a16="http://schemas.microsoft.com/office/drawing/2014/main" id="{C5029CC6-1650-61D6-F2BE-0187B967416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ltLang="it-IT"/>
          </a:p>
        </p:txBody>
      </p:sp>
      <p:sp>
        <p:nvSpPr>
          <p:cNvPr id="6" name="Slide Number Placeholder 5">
            <a:extLst>
              <a:ext uri="{FF2B5EF4-FFF2-40B4-BE49-F238E27FC236}">
                <a16:creationId xmlns:a16="http://schemas.microsoft.com/office/drawing/2014/main" id="{96E7251F-F301-F36A-38ED-E79EC96C180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F16D08B-9817-4348-8955-820B29A226FA}" type="slidenum">
              <a:rPr lang="en-GB" altLang="it-IT"/>
              <a:pPr>
                <a:defRPr/>
              </a:pPr>
              <a:t>‹N›</a:t>
            </a:fld>
            <a:endParaRPr lang="en-GB" altLang="it-IT"/>
          </a:p>
        </p:txBody>
      </p:sp>
    </p:spTree>
    <p:extLst>
      <p:ext uri="{BB962C8B-B14F-4D97-AF65-F5344CB8AC3E}">
        <p14:creationId xmlns:p14="http://schemas.microsoft.com/office/powerpoint/2010/main" val="37896615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5E881A4-B2A3-4204-AED8-1E8CEAA04D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199405E-0149-4D7D-B074-284B774CF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B9BEC53-C4BD-4F33-B1A9-41F14BD52E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41A06-2BB0-4C7A-822E-8EFCBD434808}" type="datetimeFigureOut">
              <a:rPr lang="it-IT" smtClean="0"/>
              <a:t>04/07/2025</a:t>
            </a:fld>
            <a:endParaRPr lang="it-IT"/>
          </a:p>
        </p:txBody>
      </p:sp>
      <p:sp>
        <p:nvSpPr>
          <p:cNvPr id="5" name="Segnaposto piè di pagina 4">
            <a:extLst>
              <a:ext uri="{FF2B5EF4-FFF2-40B4-BE49-F238E27FC236}">
                <a16:creationId xmlns:a16="http://schemas.microsoft.com/office/drawing/2014/main" id="{CBD80DB7-CE84-4640-9A63-F1933CE98A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641C90EA-5575-4D05-B28F-9D1B117D3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736A7-A2F6-4620-ACD6-CC2C34C14CA2}" type="slidenum">
              <a:rPr lang="it-IT" smtClean="0"/>
              <a:t>‹N›</a:t>
            </a:fld>
            <a:endParaRPr lang="it-IT"/>
          </a:p>
        </p:txBody>
      </p:sp>
    </p:spTree>
    <p:extLst>
      <p:ext uri="{BB962C8B-B14F-4D97-AF65-F5344CB8AC3E}">
        <p14:creationId xmlns:p14="http://schemas.microsoft.com/office/powerpoint/2010/main" val="34677719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jpg"/><Relationship Id="rId9" Type="http://schemas.openxmlformats.org/officeDocument/2006/relationships/image" Target="../media/image58.jp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74.jp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77.emf"/><Relationship Id="rId7" Type="http://schemas.openxmlformats.org/officeDocument/2006/relationships/image" Target="../media/image81.emf"/><Relationship Id="rId2" Type="http://schemas.openxmlformats.org/officeDocument/2006/relationships/image" Target="../media/image76.emf"/><Relationship Id="rId1" Type="http://schemas.openxmlformats.org/officeDocument/2006/relationships/slideLayout" Target="../slideLayouts/slideLayout27.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34.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7.xml"/><Relationship Id="rId4" Type="http://schemas.openxmlformats.org/officeDocument/2006/relationships/image" Target="../media/image86.emf"/></Relationships>
</file>

<file path=ppt/slides/_rels/slide3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7.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slides/_rels/slide3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27.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94.emf"/></Relationships>
</file>

<file path=ppt/slides/_rels/slide3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27.xml"/><Relationship Id="rId4" Type="http://schemas.openxmlformats.org/officeDocument/2006/relationships/image" Target="../media/image99.emf"/></Relationships>
</file>

<file path=ppt/slides/_rels/slide3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27.xml"/><Relationship Id="rId4" Type="http://schemas.openxmlformats.org/officeDocument/2006/relationships/image" Target="../media/image102.emf"/></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14.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27.xml"/><Relationship Id="rId5" Type="http://schemas.openxmlformats.org/officeDocument/2006/relationships/image" Target="../media/image106.emf"/><Relationship Id="rId4" Type="http://schemas.openxmlformats.org/officeDocument/2006/relationships/image" Target="../media/image105.emf"/></Relationships>
</file>

<file path=ppt/slides/_rels/slide41.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27.xml"/><Relationship Id="rId4" Type="http://schemas.openxmlformats.org/officeDocument/2006/relationships/image" Target="../media/image116.emf"/></Relationships>
</file>

<file path=ppt/slides/_rels/slide46.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117.emf"/><Relationship Id="rId1" Type="http://schemas.openxmlformats.org/officeDocument/2006/relationships/slideLayout" Target="../slideLayouts/slideLayout27.xml"/><Relationship Id="rId4" Type="http://schemas.openxmlformats.org/officeDocument/2006/relationships/image" Target="../media/image118.emf"/></Relationships>
</file>

<file path=ppt/slides/_rels/slide4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19.png"/><Relationship Id="rId1" Type="http://schemas.openxmlformats.org/officeDocument/2006/relationships/slideLayout" Target="../slideLayouts/slideLayout27.xml"/><Relationship Id="rId4" Type="http://schemas.openxmlformats.org/officeDocument/2006/relationships/image" Target="../media/image108.emf"/></Relationships>
</file>

<file path=ppt/slides/_rels/slide48.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27.xml"/><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image" Target="../media/image12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4.xml"/><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128.jpeg"/><Relationship Id="rId5" Type="http://schemas.openxmlformats.org/officeDocument/2006/relationships/image" Target="../media/image127.emf"/><Relationship Id="rId4" Type="http://schemas.openxmlformats.org/officeDocument/2006/relationships/image" Target="../media/image126.emf"/></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A1F42-C6D8-A5F3-E49E-0C55594780E4}"/>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C66A728A-8E45-D25C-DA47-BE1CF9224E7F}"/>
              </a:ext>
            </a:extLst>
          </p:cNvPr>
          <p:cNvSpPr txBox="1"/>
          <p:nvPr/>
        </p:nvSpPr>
        <p:spPr>
          <a:xfrm>
            <a:off x="5870675" y="1933873"/>
            <a:ext cx="5584975" cy="2207684"/>
          </a:xfrm>
          <a:prstGeom prst="rect">
            <a:avLst/>
          </a:prstGeom>
          <a:noFill/>
        </p:spPr>
        <p:txBody>
          <a:bodyPr vert="horz" wrap="square" lIns="240000" rIns="240000" rtlCol="0" anchor="ctr" anchorCtr="0">
            <a:normAutofit/>
          </a:bodyPr>
          <a:lstStyle/>
          <a:p>
            <a:pPr algn="ctr" defTabSz="1219170"/>
            <a:r>
              <a:rPr lang="it-IT" sz="3200" dirty="0">
                <a:solidFill>
                  <a:srgbClr val="C00000"/>
                </a:solidFill>
                <a:latin typeface="Calibri"/>
                <a:ea typeface="Tahoma" pitchFamily="34" charset="0"/>
                <a:cs typeface="Tahoma" pitchFamily="34" charset="0"/>
              </a:rPr>
              <a:t>IL RUOLO DEL PEDIATRA NEL RICONOSCERE I POSSIBILI CANDIDATI ALLA CHIRURGIA BARIATRICA</a:t>
            </a:r>
          </a:p>
        </p:txBody>
      </p:sp>
      <p:sp>
        <p:nvSpPr>
          <p:cNvPr id="2" name="CasellaDiTesto 1">
            <a:extLst>
              <a:ext uri="{FF2B5EF4-FFF2-40B4-BE49-F238E27FC236}">
                <a16:creationId xmlns:a16="http://schemas.microsoft.com/office/drawing/2014/main" id="{E6436BA6-6BDE-18A2-86A7-C76204772A43}"/>
              </a:ext>
            </a:extLst>
          </p:cNvPr>
          <p:cNvSpPr txBox="1"/>
          <p:nvPr/>
        </p:nvSpPr>
        <p:spPr>
          <a:xfrm>
            <a:off x="6155369" y="4141557"/>
            <a:ext cx="5015588" cy="1675236"/>
          </a:xfrm>
          <a:prstGeom prst="rect">
            <a:avLst/>
          </a:prstGeom>
          <a:noFill/>
        </p:spPr>
        <p:txBody>
          <a:bodyPr vert="horz" wrap="square" rtlCol="0" anchor="ctr" anchorCtr="0">
            <a:normAutofit/>
          </a:bodyPr>
          <a:lstStyle/>
          <a:p>
            <a:pPr algn="ctr" defTabSz="1219170"/>
            <a:r>
              <a:rPr lang="it-IT" sz="2667" dirty="0">
                <a:solidFill>
                  <a:srgbClr val="00A7B5"/>
                </a:solidFill>
                <a:latin typeface="Calibri"/>
                <a:ea typeface="Tahoma" panose="020B0604030504040204" pitchFamily="34" charset="0"/>
                <a:cs typeface="Arial" panose="020B0604020202020204" pitchFamily="34" charset="0"/>
              </a:rPr>
              <a:t>Tommaso Aversa</a:t>
            </a:r>
          </a:p>
          <a:p>
            <a:pPr algn="ctr" defTabSz="1219170"/>
            <a:r>
              <a:rPr lang="it-IT" sz="1600" dirty="0">
                <a:solidFill>
                  <a:srgbClr val="00A7B5"/>
                </a:solidFill>
                <a:latin typeface="Calibri"/>
                <a:ea typeface="Tahoma" panose="020B0604030504040204" pitchFamily="34" charset="0"/>
                <a:cs typeface="Arial" panose="020B0604020202020204" pitchFamily="34" charset="0"/>
              </a:rPr>
              <a:t>Dipartimento di Patologia Umana dell’Adulto </a:t>
            </a:r>
          </a:p>
          <a:p>
            <a:pPr algn="ctr" defTabSz="1219170"/>
            <a:r>
              <a:rPr lang="it-IT" sz="1600" dirty="0">
                <a:solidFill>
                  <a:srgbClr val="00A7B5"/>
                </a:solidFill>
                <a:latin typeface="Calibri"/>
                <a:ea typeface="Tahoma" panose="020B0604030504040204" pitchFamily="34" charset="0"/>
                <a:cs typeface="Arial" panose="020B0604020202020204" pitchFamily="34" charset="0"/>
              </a:rPr>
              <a:t>e dell’Età Evolutiva - Università di Messina</a:t>
            </a:r>
          </a:p>
          <a:p>
            <a:pPr algn="ctr" defTabSz="1219170"/>
            <a:r>
              <a:rPr lang="it-IT" sz="1600" dirty="0">
                <a:solidFill>
                  <a:srgbClr val="00A7B5"/>
                </a:solidFill>
                <a:latin typeface="Calibri"/>
                <a:ea typeface="Tahoma" panose="020B0604030504040204" pitchFamily="34" charset="0"/>
                <a:cs typeface="Arial" panose="020B0604020202020204" pitchFamily="34" charset="0"/>
              </a:rPr>
              <a:t>UOC di Pediatria – AOU Policlinico «G. Martino»</a:t>
            </a:r>
          </a:p>
          <a:p>
            <a:pPr algn="ctr" defTabSz="1219170"/>
            <a:r>
              <a:rPr lang="it-IT" sz="1867" i="1" dirty="0">
                <a:solidFill>
                  <a:srgbClr val="00A7B5"/>
                </a:solidFill>
                <a:latin typeface="Calibri"/>
                <a:ea typeface="Tahoma" panose="020B0604030504040204" pitchFamily="34" charset="0"/>
                <a:cs typeface="Arial" panose="020B0604020202020204" pitchFamily="34" charset="0"/>
              </a:rPr>
              <a:t>tommaso.aversa@unime.it</a:t>
            </a:r>
            <a:endParaRPr lang="it-IT" sz="1867" dirty="0">
              <a:solidFill>
                <a:srgbClr val="00A7B5"/>
              </a:solidFill>
              <a:latin typeface="Calibri"/>
            </a:endParaRPr>
          </a:p>
        </p:txBody>
      </p:sp>
      <p:pic>
        <p:nvPicPr>
          <p:cNvPr id="6" name="Immagine 5">
            <a:extLst>
              <a:ext uri="{FF2B5EF4-FFF2-40B4-BE49-F238E27FC236}">
                <a16:creationId xmlns:a16="http://schemas.microsoft.com/office/drawing/2014/main" id="{9FEC3C7A-EBA2-AD98-042D-91750F6B78F9}"/>
              </a:ext>
            </a:extLst>
          </p:cNvPr>
          <p:cNvPicPr>
            <a:picLocks noChangeAspect="1"/>
          </p:cNvPicPr>
          <p:nvPr/>
        </p:nvPicPr>
        <p:blipFill>
          <a:blip r:embed="rId3"/>
          <a:stretch>
            <a:fillRect/>
          </a:stretch>
        </p:blipFill>
        <p:spPr>
          <a:xfrm>
            <a:off x="0" y="0"/>
            <a:ext cx="5220688" cy="6858000"/>
          </a:xfrm>
          <a:prstGeom prst="rect">
            <a:avLst/>
          </a:prstGeom>
        </p:spPr>
      </p:pic>
      <p:pic>
        <p:nvPicPr>
          <p:cNvPr id="8" name="Immagine 7">
            <a:extLst>
              <a:ext uri="{FF2B5EF4-FFF2-40B4-BE49-F238E27FC236}">
                <a16:creationId xmlns:a16="http://schemas.microsoft.com/office/drawing/2014/main" id="{BA1820E4-F3EF-FCFD-04AC-376430542397}"/>
              </a:ext>
            </a:extLst>
          </p:cNvPr>
          <p:cNvPicPr>
            <a:picLocks noChangeAspect="1"/>
          </p:cNvPicPr>
          <p:nvPr/>
        </p:nvPicPr>
        <p:blipFill>
          <a:blip r:embed="rId4"/>
          <a:stretch>
            <a:fillRect/>
          </a:stretch>
        </p:blipFill>
        <p:spPr>
          <a:xfrm>
            <a:off x="10003106" y="47117"/>
            <a:ext cx="2074686" cy="1381633"/>
          </a:xfrm>
          <a:prstGeom prst="rect">
            <a:avLst/>
          </a:prstGeom>
        </p:spPr>
      </p:pic>
    </p:spTree>
    <p:extLst>
      <p:ext uri="{BB962C8B-B14F-4D97-AF65-F5344CB8AC3E}">
        <p14:creationId xmlns:p14="http://schemas.microsoft.com/office/powerpoint/2010/main" val="386875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69C6CC1-53C6-4620-21AF-75B405ECFB5A}"/>
              </a:ext>
            </a:extLst>
          </p:cNvPr>
          <p:cNvPicPr>
            <a:picLocks noChangeAspect="1"/>
          </p:cNvPicPr>
          <p:nvPr/>
        </p:nvPicPr>
        <p:blipFill>
          <a:blip r:embed="rId2"/>
          <a:stretch>
            <a:fillRect/>
          </a:stretch>
        </p:blipFill>
        <p:spPr>
          <a:xfrm>
            <a:off x="643467" y="1529670"/>
            <a:ext cx="5291666" cy="3798659"/>
          </a:xfrm>
          <a:prstGeom prst="rect">
            <a:avLst/>
          </a:prstGeom>
        </p:spPr>
      </p:pic>
      <p:pic>
        <p:nvPicPr>
          <p:cNvPr id="3" name="Immagine 2">
            <a:extLst>
              <a:ext uri="{FF2B5EF4-FFF2-40B4-BE49-F238E27FC236}">
                <a16:creationId xmlns:a16="http://schemas.microsoft.com/office/drawing/2014/main" id="{F1AE5933-9D5B-0D12-4852-2446BD16417A}"/>
              </a:ext>
            </a:extLst>
          </p:cNvPr>
          <p:cNvPicPr>
            <a:picLocks noChangeAspect="1"/>
          </p:cNvPicPr>
          <p:nvPr/>
        </p:nvPicPr>
        <p:blipFill>
          <a:blip r:embed="rId3"/>
          <a:stretch>
            <a:fillRect/>
          </a:stretch>
        </p:blipFill>
        <p:spPr>
          <a:xfrm>
            <a:off x="6256865" y="1553293"/>
            <a:ext cx="5291667" cy="3751413"/>
          </a:xfrm>
          <a:prstGeom prst="rect">
            <a:avLst/>
          </a:prstGeom>
        </p:spPr>
      </p:pic>
    </p:spTree>
    <p:extLst>
      <p:ext uri="{BB962C8B-B14F-4D97-AF65-F5344CB8AC3E}">
        <p14:creationId xmlns:p14="http://schemas.microsoft.com/office/powerpoint/2010/main" val="2940186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A856D13-FE77-F767-5C2E-E37B5953C743}"/>
              </a:ext>
            </a:extLst>
          </p:cNvPr>
          <p:cNvPicPr>
            <a:picLocks noChangeAspect="1"/>
          </p:cNvPicPr>
          <p:nvPr/>
        </p:nvPicPr>
        <p:blipFill>
          <a:blip r:embed="rId2"/>
          <a:stretch>
            <a:fillRect/>
          </a:stretch>
        </p:blipFill>
        <p:spPr>
          <a:xfrm>
            <a:off x="1269301" y="1314332"/>
            <a:ext cx="9653398" cy="4229336"/>
          </a:xfrm>
          <a:prstGeom prst="rect">
            <a:avLst/>
          </a:prstGeom>
        </p:spPr>
      </p:pic>
      <p:sp>
        <p:nvSpPr>
          <p:cNvPr id="6" name="CasellaDiTesto 5">
            <a:extLst>
              <a:ext uri="{FF2B5EF4-FFF2-40B4-BE49-F238E27FC236}">
                <a16:creationId xmlns:a16="http://schemas.microsoft.com/office/drawing/2014/main" id="{C3D57E71-E7DB-5B41-8160-58608F3A5E7D}"/>
              </a:ext>
            </a:extLst>
          </p:cNvPr>
          <p:cNvSpPr txBox="1"/>
          <p:nvPr/>
        </p:nvSpPr>
        <p:spPr>
          <a:xfrm>
            <a:off x="9929478" y="6286500"/>
            <a:ext cx="1986441" cy="369332"/>
          </a:xfrm>
          <a:prstGeom prst="rect">
            <a:avLst/>
          </a:prstGeom>
          <a:noFill/>
        </p:spPr>
        <p:txBody>
          <a:bodyPr wrap="none" rtlCol="0">
            <a:spAutoFit/>
          </a:bodyPr>
          <a:lstStyle/>
          <a:p>
            <a:r>
              <a:rPr lang="it-IT" dirty="0"/>
              <a:t>Rappaport EB 2007</a:t>
            </a:r>
          </a:p>
        </p:txBody>
      </p:sp>
    </p:spTree>
    <p:extLst>
      <p:ext uri="{BB962C8B-B14F-4D97-AF65-F5344CB8AC3E}">
        <p14:creationId xmlns:p14="http://schemas.microsoft.com/office/powerpoint/2010/main" val="640591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9C3B3D1-52E1-94B3-2468-5124EBD7D6D5}"/>
              </a:ext>
            </a:extLst>
          </p:cNvPr>
          <p:cNvPicPr>
            <a:picLocks noChangeAspect="1"/>
          </p:cNvPicPr>
          <p:nvPr/>
        </p:nvPicPr>
        <p:blipFill>
          <a:blip r:embed="rId2"/>
          <a:stretch>
            <a:fillRect/>
          </a:stretch>
        </p:blipFill>
        <p:spPr>
          <a:xfrm>
            <a:off x="652863" y="1050006"/>
            <a:ext cx="10886273" cy="4757987"/>
          </a:xfrm>
          <a:prstGeom prst="rect">
            <a:avLst/>
          </a:prstGeom>
        </p:spPr>
      </p:pic>
    </p:spTree>
    <p:extLst>
      <p:ext uri="{BB962C8B-B14F-4D97-AF65-F5344CB8AC3E}">
        <p14:creationId xmlns:p14="http://schemas.microsoft.com/office/powerpoint/2010/main" val="1913222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C5C07B4-D176-E3A6-8108-F18473B115C6}"/>
              </a:ext>
            </a:extLst>
          </p:cNvPr>
          <p:cNvPicPr>
            <a:picLocks noChangeAspect="1"/>
          </p:cNvPicPr>
          <p:nvPr/>
        </p:nvPicPr>
        <p:blipFill>
          <a:blip r:embed="rId2"/>
          <a:stretch>
            <a:fillRect/>
          </a:stretch>
        </p:blipFill>
        <p:spPr>
          <a:xfrm>
            <a:off x="2550102" y="0"/>
            <a:ext cx="7091796" cy="6858000"/>
          </a:xfrm>
          <a:prstGeom prst="rect">
            <a:avLst/>
          </a:prstGeom>
        </p:spPr>
      </p:pic>
      <p:sp>
        <p:nvSpPr>
          <p:cNvPr id="4" name="CasellaDiTesto 3">
            <a:extLst>
              <a:ext uri="{FF2B5EF4-FFF2-40B4-BE49-F238E27FC236}">
                <a16:creationId xmlns:a16="http://schemas.microsoft.com/office/drawing/2014/main" id="{AEA9B793-BF05-B585-51DD-2618DBB2C973}"/>
              </a:ext>
            </a:extLst>
          </p:cNvPr>
          <p:cNvSpPr txBox="1"/>
          <p:nvPr/>
        </p:nvSpPr>
        <p:spPr>
          <a:xfrm>
            <a:off x="5737568" y="95250"/>
            <a:ext cx="716863" cy="369332"/>
          </a:xfrm>
          <a:prstGeom prst="rect">
            <a:avLst/>
          </a:prstGeom>
          <a:noFill/>
        </p:spPr>
        <p:txBody>
          <a:bodyPr wrap="none" rtlCol="0">
            <a:spAutoFit/>
          </a:bodyPr>
          <a:lstStyle/>
          <a:p>
            <a:r>
              <a:rPr lang="it-IT" dirty="0"/>
              <a:t>GIRLS</a:t>
            </a:r>
          </a:p>
        </p:txBody>
      </p:sp>
      <p:sp>
        <p:nvSpPr>
          <p:cNvPr id="5" name="CasellaDiTesto 4">
            <a:extLst>
              <a:ext uri="{FF2B5EF4-FFF2-40B4-BE49-F238E27FC236}">
                <a16:creationId xmlns:a16="http://schemas.microsoft.com/office/drawing/2014/main" id="{AE3B006C-416F-3E6E-D772-6D5EFD0FB31E}"/>
              </a:ext>
            </a:extLst>
          </p:cNvPr>
          <p:cNvSpPr txBox="1"/>
          <p:nvPr/>
        </p:nvSpPr>
        <p:spPr>
          <a:xfrm>
            <a:off x="5760073" y="3629025"/>
            <a:ext cx="671851" cy="369332"/>
          </a:xfrm>
          <a:prstGeom prst="rect">
            <a:avLst/>
          </a:prstGeom>
          <a:noFill/>
        </p:spPr>
        <p:txBody>
          <a:bodyPr wrap="none" rtlCol="0">
            <a:spAutoFit/>
          </a:bodyPr>
          <a:lstStyle/>
          <a:p>
            <a:r>
              <a:rPr lang="it-IT" dirty="0"/>
              <a:t>BOYS</a:t>
            </a:r>
          </a:p>
        </p:txBody>
      </p:sp>
    </p:spTree>
    <p:extLst>
      <p:ext uri="{BB962C8B-B14F-4D97-AF65-F5344CB8AC3E}">
        <p14:creationId xmlns:p14="http://schemas.microsoft.com/office/powerpoint/2010/main" val="1431609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D96E9C6-674B-C81B-5667-3B32C44445AD}"/>
              </a:ext>
            </a:extLst>
          </p:cNvPr>
          <p:cNvPicPr>
            <a:picLocks noChangeAspect="1"/>
          </p:cNvPicPr>
          <p:nvPr/>
        </p:nvPicPr>
        <p:blipFill>
          <a:blip r:embed="rId2"/>
          <a:stretch>
            <a:fillRect/>
          </a:stretch>
        </p:blipFill>
        <p:spPr>
          <a:xfrm>
            <a:off x="1317766" y="200024"/>
            <a:ext cx="9556467" cy="6296025"/>
          </a:xfrm>
          <a:prstGeom prst="rect">
            <a:avLst/>
          </a:prstGeom>
        </p:spPr>
      </p:pic>
    </p:spTree>
    <p:extLst>
      <p:ext uri="{BB962C8B-B14F-4D97-AF65-F5344CB8AC3E}">
        <p14:creationId xmlns:p14="http://schemas.microsoft.com/office/powerpoint/2010/main" val="2633439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63AB3D5-4110-4F84-BB7C-707219FA2F4C}"/>
              </a:ext>
            </a:extLst>
          </p:cNvPr>
          <p:cNvPicPr>
            <a:picLocks noChangeAspect="1"/>
          </p:cNvPicPr>
          <p:nvPr/>
        </p:nvPicPr>
        <p:blipFill>
          <a:blip r:embed="rId3"/>
          <a:stretch>
            <a:fillRect/>
          </a:stretch>
        </p:blipFill>
        <p:spPr>
          <a:xfrm>
            <a:off x="3624278" y="1"/>
            <a:ext cx="4943447" cy="2154627"/>
          </a:xfrm>
          <a:prstGeom prst="rect">
            <a:avLst/>
          </a:prstGeom>
        </p:spPr>
      </p:pic>
      <p:pic>
        <p:nvPicPr>
          <p:cNvPr id="5" name="Immagine 4">
            <a:extLst>
              <a:ext uri="{FF2B5EF4-FFF2-40B4-BE49-F238E27FC236}">
                <a16:creationId xmlns:a16="http://schemas.microsoft.com/office/drawing/2014/main" id="{1C2A673E-6BED-40D2-8DDF-0DA19947846D}"/>
              </a:ext>
            </a:extLst>
          </p:cNvPr>
          <p:cNvPicPr>
            <a:picLocks noChangeAspect="1"/>
          </p:cNvPicPr>
          <p:nvPr/>
        </p:nvPicPr>
        <p:blipFill>
          <a:blip r:embed="rId4"/>
          <a:stretch>
            <a:fillRect/>
          </a:stretch>
        </p:blipFill>
        <p:spPr>
          <a:xfrm>
            <a:off x="2279653" y="5012878"/>
            <a:ext cx="8018679" cy="1635887"/>
          </a:xfrm>
          <a:prstGeom prst="rect">
            <a:avLst/>
          </a:prstGeom>
        </p:spPr>
      </p:pic>
      <p:pic>
        <p:nvPicPr>
          <p:cNvPr id="9" name="Immagine 8">
            <a:extLst>
              <a:ext uri="{FF2B5EF4-FFF2-40B4-BE49-F238E27FC236}">
                <a16:creationId xmlns:a16="http://schemas.microsoft.com/office/drawing/2014/main" id="{417CA444-0553-4350-B0AB-9EC1A601DA5B}"/>
              </a:ext>
            </a:extLst>
          </p:cNvPr>
          <p:cNvPicPr>
            <a:picLocks noChangeAspect="1"/>
          </p:cNvPicPr>
          <p:nvPr/>
        </p:nvPicPr>
        <p:blipFill>
          <a:blip r:embed="rId5"/>
          <a:stretch>
            <a:fillRect/>
          </a:stretch>
        </p:blipFill>
        <p:spPr>
          <a:xfrm>
            <a:off x="4643121" y="2509905"/>
            <a:ext cx="5171247" cy="180145"/>
          </a:xfrm>
          <a:prstGeom prst="rect">
            <a:avLst/>
          </a:prstGeom>
        </p:spPr>
      </p:pic>
      <p:pic>
        <p:nvPicPr>
          <p:cNvPr id="11" name="Immagine 10">
            <a:extLst>
              <a:ext uri="{FF2B5EF4-FFF2-40B4-BE49-F238E27FC236}">
                <a16:creationId xmlns:a16="http://schemas.microsoft.com/office/drawing/2014/main" id="{1EB82F00-A147-4FBF-BB0F-EC312437F458}"/>
              </a:ext>
            </a:extLst>
          </p:cNvPr>
          <p:cNvPicPr>
            <a:picLocks noChangeAspect="1"/>
          </p:cNvPicPr>
          <p:nvPr/>
        </p:nvPicPr>
        <p:blipFill>
          <a:blip r:embed="rId6"/>
          <a:stretch>
            <a:fillRect/>
          </a:stretch>
        </p:blipFill>
        <p:spPr>
          <a:xfrm>
            <a:off x="2137459" y="2777561"/>
            <a:ext cx="7917084" cy="20602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C00000"/>
                </a:solidFill>
              </a:rPr>
              <a:t>Obesità di grado severo</a:t>
            </a:r>
          </a:p>
        </p:txBody>
      </p:sp>
      <p:pic>
        <p:nvPicPr>
          <p:cNvPr id="48130" name="Picture 2"/>
          <p:cNvPicPr>
            <a:picLocks noChangeAspect="1" noChangeArrowheads="1"/>
          </p:cNvPicPr>
          <p:nvPr/>
        </p:nvPicPr>
        <p:blipFill rotWithShape="1">
          <a:blip r:embed="rId2" cstate="print"/>
          <a:srcRect l="13570" t="19070" r="16806" b="6113"/>
          <a:stretch/>
        </p:blipFill>
        <p:spPr bwMode="auto">
          <a:xfrm>
            <a:off x="1860551" y="1874837"/>
            <a:ext cx="8470900" cy="4546601"/>
          </a:xfrm>
          <a:prstGeom prst="rect">
            <a:avLst/>
          </a:prstGeom>
          <a:noFill/>
          <a:ln w="9525">
            <a:noFill/>
            <a:miter lim="800000"/>
            <a:headEnd/>
            <a:tailEnd/>
          </a:ln>
          <a:effectLst/>
        </p:spPr>
      </p:pic>
    </p:spTree>
    <p:extLst>
      <p:ext uri="{BB962C8B-B14F-4D97-AF65-F5344CB8AC3E}">
        <p14:creationId xmlns:p14="http://schemas.microsoft.com/office/powerpoint/2010/main" val="2072734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3195CD-EF00-3CBE-B79E-41FEC6C2CC4E}"/>
              </a:ext>
            </a:extLst>
          </p:cNvPr>
          <p:cNvSpPr>
            <a:spLocks noGrp="1"/>
          </p:cNvSpPr>
          <p:nvPr>
            <p:ph type="title"/>
          </p:nvPr>
        </p:nvSpPr>
        <p:spPr/>
        <p:txBody>
          <a:bodyPr/>
          <a:lstStyle/>
          <a:p>
            <a:r>
              <a:rPr lang="it-IT" altLang="it-IT" sz="4400" dirty="0" err="1">
                <a:solidFill>
                  <a:srgbClr val="C00000"/>
                </a:solidFill>
                <a:latin typeface="Calibri" panose="020F0502020204030204" pitchFamily="34" charset="0"/>
              </a:rPr>
              <a:t>Acanthosis</a:t>
            </a:r>
            <a:r>
              <a:rPr lang="it-IT" altLang="it-IT" sz="4400" dirty="0">
                <a:solidFill>
                  <a:srgbClr val="C00000"/>
                </a:solidFill>
                <a:latin typeface="Calibri" panose="020F0502020204030204" pitchFamily="34" charset="0"/>
              </a:rPr>
              <a:t> </a:t>
            </a:r>
            <a:r>
              <a:rPr lang="it-IT" altLang="it-IT" sz="4400" dirty="0" err="1">
                <a:solidFill>
                  <a:srgbClr val="C00000"/>
                </a:solidFill>
                <a:latin typeface="Calibri" panose="020F0502020204030204" pitchFamily="34" charset="0"/>
              </a:rPr>
              <a:t>nigricans</a:t>
            </a:r>
            <a:r>
              <a:rPr lang="it-IT" altLang="it-IT" sz="4400" dirty="0">
                <a:solidFill>
                  <a:srgbClr val="C00000"/>
                </a:solidFill>
                <a:latin typeface="Calibri" panose="020F0502020204030204" pitchFamily="34" charset="0"/>
              </a:rPr>
              <a:t> </a:t>
            </a:r>
            <a:endParaRPr lang="it-IT" dirty="0">
              <a:solidFill>
                <a:srgbClr val="C00000"/>
              </a:solidFill>
            </a:endParaRPr>
          </a:p>
        </p:txBody>
      </p:sp>
      <p:pic>
        <p:nvPicPr>
          <p:cNvPr id="3" name="Immagine 2">
            <a:extLst>
              <a:ext uri="{FF2B5EF4-FFF2-40B4-BE49-F238E27FC236}">
                <a16:creationId xmlns:a16="http://schemas.microsoft.com/office/drawing/2014/main" id="{97D35B16-CE5A-4B51-8480-9EA677952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2102818"/>
            <a:ext cx="2550083" cy="3400111"/>
          </a:xfrm>
          <a:prstGeom prst="rect">
            <a:avLst/>
          </a:prstGeom>
        </p:spPr>
      </p:pic>
      <p:pic>
        <p:nvPicPr>
          <p:cNvPr id="5" name="Immagine 4">
            <a:extLst>
              <a:ext uri="{FF2B5EF4-FFF2-40B4-BE49-F238E27FC236}">
                <a16:creationId xmlns:a16="http://schemas.microsoft.com/office/drawing/2014/main" id="{01B2F149-2294-4D2D-8600-B178E74B0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5841" y="2125126"/>
            <a:ext cx="2550083" cy="3400111"/>
          </a:xfrm>
          <a:prstGeom prst="rect">
            <a:avLst/>
          </a:prstGeom>
        </p:spPr>
      </p:pic>
      <p:pic>
        <p:nvPicPr>
          <p:cNvPr id="7" name="Immagine 6">
            <a:extLst>
              <a:ext uri="{FF2B5EF4-FFF2-40B4-BE49-F238E27FC236}">
                <a16:creationId xmlns:a16="http://schemas.microsoft.com/office/drawing/2014/main" id="{B88F2132-9ADC-46D1-8F4D-70202FCBB372}"/>
              </a:ext>
            </a:extLst>
          </p:cNvPr>
          <p:cNvPicPr>
            <a:picLocks noChangeAspect="1"/>
          </p:cNvPicPr>
          <p:nvPr/>
        </p:nvPicPr>
        <p:blipFill rotWithShape="1">
          <a:blip r:embed="rId5">
            <a:extLst>
              <a:ext uri="{28A0092B-C50C-407E-A947-70E740481C1C}">
                <a14:useLocalDpi xmlns:a14="http://schemas.microsoft.com/office/drawing/2010/main" val="0"/>
              </a:ext>
            </a:extLst>
          </a:blip>
          <a:srcRect t="23090" r="12199"/>
          <a:stretch/>
        </p:blipFill>
        <p:spPr>
          <a:xfrm>
            <a:off x="8484112" y="2098795"/>
            <a:ext cx="2914651" cy="3404132"/>
          </a:xfrm>
          <a:prstGeom prst="rect">
            <a:avLst/>
          </a:prstGeom>
        </p:spPr>
      </p:pic>
    </p:spTree>
    <p:extLst>
      <p:ext uri="{BB962C8B-B14F-4D97-AF65-F5344CB8AC3E}">
        <p14:creationId xmlns:p14="http://schemas.microsoft.com/office/powerpoint/2010/main" val="517893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08F67BF0-3D8F-2EF4-B22C-E1974872738E}"/>
              </a:ext>
            </a:extLst>
          </p:cNvPr>
          <p:cNvPicPr>
            <a:picLocks noGrp="1" noChangeAspect="1"/>
          </p:cNvPicPr>
          <p:nvPr>
            <p:ph idx="1"/>
          </p:nvPr>
        </p:nvPicPr>
        <p:blipFill>
          <a:blip r:embed="rId2"/>
          <a:stretch>
            <a:fillRect/>
          </a:stretch>
        </p:blipFill>
        <p:spPr>
          <a:xfrm>
            <a:off x="6689909" y="2164140"/>
            <a:ext cx="4597871" cy="4349749"/>
          </a:xfrm>
        </p:spPr>
      </p:pic>
      <p:pic>
        <p:nvPicPr>
          <p:cNvPr id="5" name="Immagine 4">
            <a:extLst>
              <a:ext uri="{FF2B5EF4-FFF2-40B4-BE49-F238E27FC236}">
                <a16:creationId xmlns:a16="http://schemas.microsoft.com/office/drawing/2014/main" id="{0B04A68B-F78D-8DDA-CA2F-6E6359A86BDB}"/>
              </a:ext>
            </a:extLst>
          </p:cNvPr>
          <p:cNvPicPr>
            <a:picLocks noChangeAspect="1"/>
          </p:cNvPicPr>
          <p:nvPr/>
        </p:nvPicPr>
        <p:blipFill>
          <a:blip r:embed="rId3"/>
          <a:stretch>
            <a:fillRect/>
          </a:stretch>
        </p:blipFill>
        <p:spPr>
          <a:xfrm>
            <a:off x="86213" y="2392740"/>
            <a:ext cx="6212987" cy="2250216"/>
          </a:xfrm>
          <a:prstGeom prst="rect">
            <a:avLst/>
          </a:prstGeom>
        </p:spPr>
      </p:pic>
      <p:sp>
        <p:nvSpPr>
          <p:cNvPr id="8" name="Titolo 1">
            <a:extLst>
              <a:ext uri="{FF2B5EF4-FFF2-40B4-BE49-F238E27FC236}">
                <a16:creationId xmlns:a16="http://schemas.microsoft.com/office/drawing/2014/main" id="{D008500B-718D-4F61-6A70-C6A754E00316}"/>
              </a:ext>
            </a:extLst>
          </p:cNvPr>
          <p:cNvSpPr txBox="1">
            <a:spLocks/>
          </p:cNvSpPr>
          <p:nvPr/>
        </p:nvSpPr>
        <p:spPr bwMode="auto">
          <a:xfrm>
            <a:off x="1041400" y="5683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a:lstStyle>
          <a:p>
            <a:pPr defTabSz="1219170"/>
            <a:br>
              <a:rPr lang="it-IT" sz="4400" dirty="0">
                <a:solidFill>
                  <a:prstClr val="black"/>
                </a:solidFill>
                <a:latin typeface="Calibri Light" panose="020F0302020204030204"/>
              </a:rPr>
            </a:br>
            <a:r>
              <a:rPr lang="it-IT" sz="4400" dirty="0">
                <a:solidFill>
                  <a:prstClr val="black"/>
                </a:solidFill>
                <a:latin typeface="Calibri Light" panose="020F0302020204030204"/>
              </a:rPr>
              <a:t>Quando pensare alle endocrine, alle monogeniche e alle sindromiche?</a:t>
            </a:r>
            <a:br>
              <a:rPr lang="it-IT" sz="4400" dirty="0">
                <a:solidFill>
                  <a:prstClr val="black"/>
                </a:solidFill>
                <a:latin typeface="Calibri Light" panose="020F0302020204030204"/>
              </a:rPr>
            </a:br>
            <a:endParaRPr lang="it-IT" sz="4400" dirty="0">
              <a:solidFill>
                <a:prstClr val="black"/>
              </a:solidFill>
              <a:latin typeface="Calibri Light" panose="020F0302020204030204"/>
            </a:endParaRPr>
          </a:p>
        </p:txBody>
      </p:sp>
    </p:spTree>
    <p:extLst>
      <p:ext uri="{BB962C8B-B14F-4D97-AF65-F5344CB8AC3E}">
        <p14:creationId xmlns:p14="http://schemas.microsoft.com/office/powerpoint/2010/main" val="2017526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F06F510-078D-3934-9CC6-8B58C6D87EB6}"/>
              </a:ext>
            </a:extLst>
          </p:cNvPr>
          <p:cNvPicPr>
            <a:picLocks noChangeAspect="1"/>
          </p:cNvPicPr>
          <p:nvPr/>
        </p:nvPicPr>
        <p:blipFill>
          <a:blip r:embed="rId2"/>
          <a:stretch>
            <a:fillRect/>
          </a:stretch>
        </p:blipFill>
        <p:spPr>
          <a:xfrm>
            <a:off x="307038" y="1017505"/>
            <a:ext cx="11033823" cy="5409904"/>
          </a:xfrm>
          <a:prstGeom prst="rect">
            <a:avLst/>
          </a:prstGeom>
        </p:spPr>
      </p:pic>
      <p:pic>
        <p:nvPicPr>
          <p:cNvPr id="6" name="Immagine 5">
            <a:extLst>
              <a:ext uri="{FF2B5EF4-FFF2-40B4-BE49-F238E27FC236}">
                <a16:creationId xmlns:a16="http://schemas.microsoft.com/office/drawing/2014/main" id="{EBC68AB6-AEFD-0BD5-603A-7A4886593DD3}"/>
              </a:ext>
            </a:extLst>
          </p:cNvPr>
          <p:cNvPicPr>
            <a:picLocks noChangeAspect="1"/>
          </p:cNvPicPr>
          <p:nvPr/>
        </p:nvPicPr>
        <p:blipFill>
          <a:blip r:embed="rId3"/>
          <a:stretch>
            <a:fillRect/>
          </a:stretch>
        </p:blipFill>
        <p:spPr>
          <a:xfrm>
            <a:off x="9707155" y="6243433"/>
            <a:ext cx="2244155" cy="344273"/>
          </a:xfrm>
          <a:prstGeom prst="rect">
            <a:avLst/>
          </a:prstGeom>
        </p:spPr>
      </p:pic>
      <p:sp>
        <p:nvSpPr>
          <p:cNvPr id="7" name="Rettangolo con angoli arrotondati 6">
            <a:extLst>
              <a:ext uri="{FF2B5EF4-FFF2-40B4-BE49-F238E27FC236}">
                <a16:creationId xmlns:a16="http://schemas.microsoft.com/office/drawing/2014/main" id="{58864F23-3905-33CD-1DB1-31E81FE3628E}"/>
              </a:ext>
            </a:extLst>
          </p:cNvPr>
          <p:cNvSpPr/>
          <p:nvPr/>
        </p:nvSpPr>
        <p:spPr>
          <a:xfrm>
            <a:off x="6542315" y="4038601"/>
            <a:ext cx="4572000" cy="587828"/>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it-IT" sz="2400">
              <a:solidFill>
                <a:prstClr val="white"/>
              </a:solidFill>
              <a:latin typeface="Calibri"/>
            </a:endParaRPr>
          </a:p>
        </p:txBody>
      </p:sp>
    </p:spTree>
    <p:extLst>
      <p:ext uri="{BB962C8B-B14F-4D97-AF65-F5344CB8AC3E}">
        <p14:creationId xmlns:p14="http://schemas.microsoft.com/office/powerpoint/2010/main" val="1507107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CBD149-6B65-A189-F37B-DEA40E08566E}"/>
              </a:ext>
            </a:extLst>
          </p:cNvPr>
          <p:cNvSpPr>
            <a:spLocks noGrp="1"/>
          </p:cNvSpPr>
          <p:nvPr>
            <p:ph type="title"/>
          </p:nvPr>
        </p:nvSpPr>
        <p:spPr/>
        <p:txBody>
          <a:bodyPr/>
          <a:lstStyle/>
          <a:p>
            <a:r>
              <a:rPr lang="it-IT" dirty="0">
                <a:solidFill>
                  <a:srgbClr val="C00000"/>
                </a:solidFill>
              </a:rPr>
              <a:t>Agenda</a:t>
            </a:r>
          </a:p>
        </p:txBody>
      </p:sp>
      <p:sp>
        <p:nvSpPr>
          <p:cNvPr id="3" name="Segnaposto contenuto 2">
            <a:extLst>
              <a:ext uri="{FF2B5EF4-FFF2-40B4-BE49-F238E27FC236}">
                <a16:creationId xmlns:a16="http://schemas.microsoft.com/office/drawing/2014/main" id="{4A670CC9-A192-753A-B333-888C86654607}"/>
              </a:ext>
            </a:extLst>
          </p:cNvPr>
          <p:cNvSpPr>
            <a:spLocks noGrp="1"/>
          </p:cNvSpPr>
          <p:nvPr>
            <p:ph idx="1"/>
          </p:nvPr>
        </p:nvSpPr>
        <p:spPr/>
        <p:txBody>
          <a:bodyPr>
            <a:normAutofit/>
          </a:bodyPr>
          <a:lstStyle/>
          <a:p>
            <a:r>
              <a:rPr lang="it-IT" dirty="0"/>
              <a:t>Introduzione e considerazioni su obesità in età pediatrica</a:t>
            </a:r>
          </a:p>
          <a:p>
            <a:r>
              <a:rPr lang="it-IT" dirty="0"/>
              <a:t>Il ruolo del pediatra nella prevenzione e nel trattamento dell’obesità nell’adolescente</a:t>
            </a:r>
          </a:p>
          <a:p>
            <a:r>
              <a:rPr lang="it-IT" dirty="0"/>
              <a:t>Quali possibili candidati alla chirurgia bariatrica?</a:t>
            </a:r>
          </a:p>
          <a:p>
            <a:pPr marL="0" indent="0">
              <a:buNone/>
            </a:pPr>
            <a:endParaRPr lang="it-IT" dirty="0"/>
          </a:p>
        </p:txBody>
      </p:sp>
    </p:spTree>
    <p:extLst>
      <p:ext uri="{BB962C8B-B14F-4D97-AF65-F5344CB8AC3E}">
        <p14:creationId xmlns:p14="http://schemas.microsoft.com/office/powerpoint/2010/main" val="607205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8C7FDA-20C9-0C1F-664A-0CEEFE98611C}"/>
              </a:ext>
            </a:extLst>
          </p:cNvPr>
          <p:cNvSpPr>
            <a:spLocks noGrp="1"/>
          </p:cNvSpPr>
          <p:nvPr>
            <p:ph type="title"/>
          </p:nvPr>
        </p:nvSpPr>
        <p:spPr/>
        <p:txBody>
          <a:bodyPr/>
          <a:lstStyle/>
          <a:p>
            <a:br>
              <a:rPr lang="it-IT" dirty="0"/>
            </a:br>
            <a:r>
              <a:rPr lang="it-IT" dirty="0"/>
              <a:t>Quando pensare alle endocrine, alle monogeniche e alle sindromiche?</a:t>
            </a:r>
            <a:br>
              <a:rPr lang="it-IT" dirty="0"/>
            </a:br>
            <a:endParaRPr lang="it-IT" dirty="0"/>
          </a:p>
        </p:txBody>
      </p:sp>
      <p:sp>
        <p:nvSpPr>
          <p:cNvPr id="3" name="Segnaposto contenuto 2">
            <a:extLst>
              <a:ext uri="{FF2B5EF4-FFF2-40B4-BE49-F238E27FC236}">
                <a16:creationId xmlns:a16="http://schemas.microsoft.com/office/drawing/2014/main" id="{E452C3F2-3B4C-464A-0C7E-CD29DB884FED}"/>
              </a:ext>
            </a:extLst>
          </p:cNvPr>
          <p:cNvSpPr>
            <a:spLocks noGrp="1"/>
          </p:cNvSpPr>
          <p:nvPr>
            <p:ph idx="1"/>
          </p:nvPr>
        </p:nvSpPr>
        <p:spPr>
          <a:xfrm>
            <a:off x="838200" y="2463428"/>
            <a:ext cx="5181600" cy="2855232"/>
          </a:xfrm>
        </p:spPr>
        <p:txBody>
          <a:bodyPr/>
          <a:lstStyle/>
          <a:p>
            <a:r>
              <a:rPr lang="it-IT" dirty="0"/>
              <a:t>Nell’obesità endocrina vi è solitamente un arresto di crescita staturale</a:t>
            </a:r>
          </a:p>
          <a:p>
            <a:r>
              <a:rPr lang="it-IT" dirty="0"/>
              <a:t>In questi casi pensare per prima cosa a </a:t>
            </a:r>
            <a:r>
              <a:rPr lang="it-IT" dirty="0" err="1"/>
              <a:t>ipercortisolismo</a:t>
            </a:r>
            <a:r>
              <a:rPr lang="it-IT" dirty="0"/>
              <a:t> o a ipotiroidismo</a:t>
            </a:r>
          </a:p>
        </p:txBody>
      </p:sp>
      <p:grpSp>
        <p:nvGrpSpPr>
          <p:cNvPr id="7170" name="Gruppo 15">
            <a:extLst>
              <a:ext uri="{FF2B5EF4-FFF2-40B4-BE49-F238E27FC236}">
                <a16:creationId xmlns:a16="http://schemas.microsoft.com/office/drawing/2014/main" id="{C5A46282-76A8-FA46-7BE9-41E5B5F91BB5}"/>
              </a:ext>
            </a:extLst>
          </p:cNvPr>
          <p:cNvGrpSpPr>
            <a:grpSpLocks/>
          </p:cNvGrpSpPr>
          <p:nvPr/>
        </p:nvGrpSpPr>
        <p:grpSpPr bwMode="auto">
          <a:xfrm>
            <a:off x="6825344" y="1930320"/>
            <a:ext cx="3646713" cy="4562555"/>
            <a:chOff x="0" y="-20310"/>
            <a:chExt cx="5832475" cy="7550150"/>
          </a:xfrm>
        </p:grpSpPr>
        <p:pic>
          <p:nvPicPr>
            <p:cNvPr id="7173" name="Immagine 4">
              <a:extLst>
                <a:ext uri="{FF2B5EF4-FFF2-40B4-BE49-F238E27FC236}">
                  <a16:creationId xmlns:a16="http://schemas.microsoft.com/office/drawing/2014/main" id="{5695E671-8145-2E29-CBBF-661E2CDDB5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310"/>
              <a:ext cx="5832475" cy="755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5">
              <a:extLst>
                <a:ext uri="{FF2B5EF4-FFF2-40B4-BE49-F238E27FC236}">
                  <a16:creationId xmlns:a16="http://schemas.microsoft.com/office/drawing/2014/main" id="{633CC205-55B8-7637-A189-87858328499D}"/>
                </a:ext>
              </a:extLst>
            </p:cNvPr>
            <p:cNvSpPr/>
            <p:nvPr/>
          </p:nvSpPr>
          <p:spPr>
            <a:xfrm>
              <a:off x="2736850" y="5983615"/>
              <a:ext cx="71437" cy="73025"/>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it-IT" sz="1633">
                <a:solidFill>
                  <a:prstClr val="white"/>
                </a:solidFill>
                <a:latin typeface="Calibri" panose="020F0502020204030204"/>
              </a:endParaRPr>
            </a:p>
          </p:txBody>
        </p:sp>
        <p:sp>
          <p:nvSpPr>
            <p:cNvPr id="7" name="Ovale 6">
              <a:extLst>
                <a:ext uri="{FF2B5EF4-FFF2-40B4-BE49-F238E27FC236}">
                  <a16:creationId xmlns:a16="http://schemas.microsoft.com/office/drawing/2014/main" id="{1588D351-96F7-F785-C4EF-72F7BE7F8F4F}"/>
                </a:ext>
              </a:extLst>
            </p:cNvPr>
            <p:cNvSpPr/>
            <p:nvPr/>
          </p:nvSpPr>
          <p:spPr>
            <a:xfrm>
              <a:off x="3390900" y="5513715"/>
              <a:ext cx="71437" cy="73025"/>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it-IT" sz="1633">
                <a:solidFill>
                  <a:prstClr val="white"/>
                </a:solidFill>
                <a:latin typeface="Calibri" panose="020F0502020204030204"/>
              </a:endParaRPr>
            </a:p>
          </p:txBody>
        </p:sp>
        <p:sp>
          <p:nvSpPr>
            <p:cNvPr id="8" name="Ovale 7">
              <a:extLst>
                <a:ext uri="{FF2B5EF4-FFF2-40B4-BE49-F238E27FC236}">
                  <a16:creationId xmlns:a16="http://schemas.microsoft.com/office/drawing/2014/main" id="{EA6EE2F0-1973-9B08-86BC-2544B4954EB0}"/>
                </a:ext>
              </a:extLst>
            </p:cNvPr>
            <p:cNvSpPr/>
            <p:nvPr/>
          </p:nvSpPr>
          <p:spPr>
            <a:xfrm>
              <a:off x="3671887" y="2021215"/>
              <a:ext cx="73025" cy="73025"/>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it-IT" sz="1633">
                <a:solidFill>
                  <a:prstClr val="white"/>
                </a:solidFill>
                <a:latin typeface="Calibri" panose="020F0502020204030204"/>
              </a:endParaRPr>
            </a:p>
          </p:txBody>
        </p:sp>
        <p:sp>
          <p:nvSpPr>
            <p:cNvPr id="9" name="Ovale 8">
              <a:extLst>
                <a:ext uri="{FF2B5EF4-FFF2-40B4-BE49-F238E27FC236}">
                  <a16:creationId xmlns:a16="http://schemas.microsoft.com/office/drawing/2014/main" id="{4985FEAF-C3DD-FA1E-E6E3-6C5E61C721BE}"/>
                </a:ext>
              </a:extLst>
            </p:cNvPr>
            <p:cNvSpPr/>
            <p:nvPr/>
          </p:nvSpPr>
          <p:spPr>
            <a:xfrm>
              <a:off x="3816350" y="1811665"/>
              <a:ext cx="71437" cy="71437"/>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it-IT" sz="1633">
                <a:solidFill>
                  <a:prstClr val="white"/>
                </a:solidFill>
                <a:latin typeface="Calibri" panose="020F0502020204030204"/>
              </a:endParaRPr>
            </a:p>
          </p:txBody>
        </p:sp>
        <p:sp>
          <p:nvSpPr>
            <p:cNvPr id="10" name="Ovale 9">
              <a:extLst>
                <a:ext uri="{FF2B5EF4-FFF2-40B4-BE49-F238E27FC236}">
                  <a16:creationId xmlns:a16="http://schemas.microsoft.com/office/drawing/2014/main" id="{BB008F8E-7F96-78A5-E933-047CADCE0850}"/>
                </a:ext>
              </a:extLst>
            </p:cNvPr>
            <p:cNvSpPr/>
            <p:nvPr/>
          </p:nvSpPr>
          <p:spPr>
            <a:xfrm>
              <a:off x="4251325" y="4258002"/>
              <a:ext cx="60325" cy="7143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it-IT" sz="1633">
                <a:solidFill>
                  <a:prstClr val="white"/>
                </a:solidFill>
                <a:latin typeface="Calibri" panose="020F0502020204030204"/>
              </a:endParaRPr>
            </a:p>
          </p:txBody>
        </p:sp>
        <p:sp>
          <p:nvSpPr>
            <p:cNvPr id="11" name="Ovale 10">
              <a:extLst>
                <a:ext uri="{FF2B5EF4-FFF2-40B4-BE49-F238E27FC236}">
                  <a16:creationId xmlns:a16="http://schemas.microsoft.com/office/drawing/2014/main" id="{CC29173E-03D1-107F-EB15-5DE51EDA2062}"/>
                </a:ext>
              </a:extLst>
            </p:cNvPr>
            <p:cNvSpPr/>
            <p:nvPr/>
          </p:nvSpPr>
          <p:spPr>
            <a:xfrm>
              <a:off x="3816350" y="4758065"/>
              <a:ext cx="71437" cy="71437"/>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it-IT" sz="1633">
                <a:solidFill>
                  <a:prstClr val="white"/>
                </a:solidFill>
                <a:latin typeface="Calibri" panose="020F0502020204030204"/>
              </a:endParaRPr>
            </a:p>
          </p:txBody>
        </p:sp>
        <p:sp>
          <p:nvSpPr>
            <p:cNvPr id="12" name="Ovale 11">
              <a:extLst>
                <a:ext uri="{FF2B5EF4-FFF2-40B4-BE49-F238E27FC236}">
                  <a16:creationId xmlns:a16="http://schemas.microsoft.com/office/drawing/2014/main" id="{1676E556-28AF-DD3C-8EC4-5271C6E8FE56}"/>
                </a:ext>
              </a:extLst>
            </p:cNvPr>
            <p:cNvSpPr/>
            <p:nvPr/>
          </p:nvSpPr>
          <p:spPr>
            <a:xfrm>
              <a:off x="3671887" y="5045402"/>
              <a:ext cx="73025" cy="73025"/>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it-IT" sz="1633">
                <a:solidFill>
                  <a:prstClr val="white"/>
                </a:solidFill>
                <a:latin typeface="Calibri" panose="020F0502020204030204"/>
              </a:endParaRPr>
            </a:p>
          </p:txBody>
        </p:sp>
        <p:sp>
          <p:nvSpPr>
            <p:cNvPr id="13" name="Ovale 12">
              <a:extLst>
                <a:ext uri="{FF2B5EF4-FFF2-40B4-BE49-F238E27FC236}">
                  <a16:creationId xmlns:a16="http://schemas.microsoft.com/office/drawing/2014/main" id="{14FB266D-A510-D263-F8E3-08E9B6BC4DD5}"/>
                </a:ext>
              </a:extLst>
            </p:cNvPr>
            <p:cNvSpPr/>
            <p:nvPr/>
          </p:nvSpPr>
          <p:spPr>
            <a:xfrm>
              <a:off x="3408362" y="2381577"/>
              <a:ext cx="71438" cy="73025"/>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it-IT" sz="1633">
                <a:solidFill>
                  <a:prstClr val="white"/>
                </a:solidFill>
                <a:latin typeface="Calibri" panose="020F0502020204030204"/>
              </a:endParaRPr>
            </a:p>
          </p:txBody>
        </p:sp>
        <p:sp>
          <p:nvSpPr>
            <p:cNvPr id="14" name="Ovale 13">
              <a:extLst>
                <a:ext uri="{FF2B5EF4-FFF2-40B4-BE49-F238E27FC236}">
                  <a16:creationId xmlns:a16="http://schemas.microsoft.com/office/drawing/2014/main" id="{603E3426-ED22-47F6-C4F7-F6DE432F1E27}"/>
                </a:ext>
              </a:extLst>
            </p:cNvPr>
            <p:cNvSpPr/>
            <p:nvPr/>
          </p:nvSpPr>
          <p:spPr>
            <a:xfrm>
              <a:off x="4244975" y="1738640"/>
              <a:ext cx="73025" cy="73025"/>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it-IT" sz="1633">
                <a:solidFill>
                  <a:prstClr val="white"/>
                </a:solidFill>
                <a:latin typeface="Calibri" panose="020F0502020204030204"/>
              </a:endParaRPr>
            </a:p>
          </p:txBody>
        </p:sp>
        <p:sp>
          <p:nvSpPr>
            <p:cNvPr id="15" name="Ovale 14">
              <a:extLst>
                <a:ext uri="{FF2B5EF4-FFF2-40B4-BE49-F238E27FC236}">
                  <a16:creationId xmlns:a16="http://schemas.microsoft.com/office/drawing/2014/main" id="{B907E75B-EF2E-C323-777C-5D5F47139B32}"/>
                </a:ext>
              </a:extLst>
            </p:cNvPr>
            <p:cNvSpPr/>
            <p:nvPr/>
          </p:nvSpPr>
          <p:spPr>
            <a:xfrm>
              <a:off x="2736850" y="2957840"/>
              <a:ext cx="71437" cy="71437"/>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it-IT" sz="1633">
                <a:solidFill>
                  <a:prstClr val="white"/>
                </a:solidFill>
                <a:latin typeface="Calibri" panose="020F0502020204030204"/>
              </a:endParaRPr>
            </a:p>
          </p:txBody>
        </p:sp>
      </p:grpSp>
    </p:spTree>
    <p:extLst>
      <p:ext uri="{BB962C8B-B14F-4D97-AF65-F5344CB8AC3E}">
        <p14:creationId xmlns:p14="http://schemas.microsoft.com/office/powerpoint/2010/main" val="1300413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13344A-FB65-8001-BA32-E6EDE56CD81B}"/>
              </a:ext>
            </a:extLst>
          </p:cNvPr>
          <p:cNvSpPr>
            <a:spLocks noGrp="1"/>
          </p:cNvSpPr>
          <p:nvPr>
            <p:ph type="title"/>
          </p:nvPr>
        </p:nvSpPr>
        <p:spPr>
          <a:xfrm>
            <a:off x="838200" y="2935413"/>
            <a:ext cx="10515600" cy="987174"/>
          </a:xfrm>
        </p:spPr>
        <p:txBody>
          <a:bodyPr>
            <a:normAutofit/>
          </a:bodyPr>
          <a:lstStyle/>
          <a:p>
            <a:pPr algn="ctr"/>
            <a:r>
              <a:rPr lang="it-IT" sz="6000" dirty="0">
                <a:solidFill>
                  <a:srgbClr val="C00000"/>
                </a:solidFill>
              </a:rPr>
              <a:t>Strategie di intervento</a:t>
            </a:r>
          </a:p>
        </p:txBody>
      </p:sp>
    </p:spTree>
    <p:extLst>
      <p:ext uri="{BB962C8B-B14F-4D97-AF65-F5344CB8AC3E}">
        <p14:creationId xmlns:p14="http://schemas.microsoft.com/office/powerpoint/2010/main" val="528951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E74F47B-AD83-5888-43D4-0A6EA8A91F27}"/>
              </a:ext>
            </a:extLst>
          </p:cNvPr>
          <p:cNvPicPr>
            <a:picLocks noChangeAspect="1"/>
          </p:cNvPicPr>
          <p:nvPr/>
        </p:nvPicPr>
        <p:blipFill>
          <a:blip r:embed="rId2"/>
          <a:stretch>
            <a:fillRect/>
          </a:stretch>
        </p:blipFill>
        <p:spPr>
          <a:xfrm>
            <a:off x="156253" y="232385"/>
            <a:ext cx="5673024" cy="1171603"/>
          </a:xfrm>
          <a:prstGeom prst="rect">
            <a:avLst/>
          </a:prstGeom>
        </p:spPr>
      </p:pic>
      <p:pic>
        <p:nvPicPr>
          <p:cNvPr id="5" name="Immagine 4">
            <a:extLst>
              <a:ext uri="{FF2B5EF4-FFF2-40B4-BE49-F238E27FC236}">
                <a16:creationId xmlns:a16="http://schemas.microsoft.com/office/drawing/2014/main" id="{AC734F79-CA8D-F70C-2C26-F3804034A0CF}"/>
              </a:ext>
            </a:extLst>
          </p:cNvPr>
          <p:cNvPicPr>
            <a:picLocks noChangeAspect="1"/>
          </p:cNvPicPr>
          <p:nvPr/>
        </p:nvPicPr>
        <p:blipFill>
          <a:blip r:embed="rId3"/>
          <a:stretch>
            <a:fillRect/>
          </a:stretch>
        </p:blipFill>
        <p:spPr>
          <a:xfrm>
            <a:off x="156253" y="1371063"/>
            <a:ext cx="5684339" cy="473695"/>
          </a:xfrm>
          <a:prstGeom prst="rect">
            <a:avLst/>
          </a:prstGeom>
        </p:spPr>
      </p:pic>
      <p:pic>
        <p:nvPicPr>
          <p:cNvPr id="7" name="Immagine 6">
            <a:extLst>
              <a:ext uri="{FF2B5EF4-FFF2-40B4-BE49-F238E27FC236}">
                <a16:creationId xmlns:a16="http://schemas.microsoft.com/office/drawing/2014/main" id="{E388A816-2F8C-8618-0D6B-F3185EE588A1}"/>
              </a:ext>
            </a:extLst>
          </p:cNvPr>
          <p:cNvPicPr>
            <a:picLocks noChangeAspect="1"/>
          </p:cNvPicPr>
          <p:nvPr/>
        </p:nvPicPr>
        <p:blipFill>
          <a:blip r:embed="rId4"/>
          <a:stretch>
            <a:fillRect/>
          </a:stretch>
        </p:blipFill>
        <p:spPr>
          <a:xfrm>
            <a:off x="6094581" y="76964"/>
            <a:ext cx="6048537" cy="1901397"/>
          </a:xfrm>
          <a:prstGeom prst="rect">
            <a:avLst/>
          </a:prstGeom>
        </p:spPr>
      </p:pic>
      <p:pic>
        <p:nvPicPr>
          <p:cNvPr id="9" name="Immagine 8">
            <a:extLst>
              <a:ext uri="{FF2B5EF4-FFF2-40B4-BE49-F238E27FC236}">
                <a16:creationId xmlns:a16="http://schemas.microsoft.com/office/drawing/2014/main" id="{5398A458-68EF-4893-684E-2D8FA381839D}"/>
              </a:ext>
            </a:extLst>
          </p:cNvPr>
          <p:cNvPicPr>
            <a:picLocks noChangeAspect="1"/>
          </p:cNvPicPr>
          <p:nvPr/>
        </p:nvPicPr>
        <p:blipFill rotWithShape="1">
          <a:blip r:embed="rId5"/>
          <a:srcRect t="7437"/>
          <a:stretch/>
        </p:blipFill>
        <p:spPr>
          <a:xfrm>
            <a:off x="1524215" y="2215802"/>
            <a:ext cx="8632755" cy="4492759"/>
          </a:xfrm>
          <a:prstGeom prst="rect">
            <a:avLst/>
          </a:prstGeom>
        </p:spPr>
      </p:pic>
    </p:spTree>
    <p:extLst>
      <p:ext uri="{BB962C8B-B14F-4D97-AF65-F5344CB8AC3E}">
        <p14:creationId xmlns:p14="http://schemas.microsoft.com/office/powerpoint/2010/main" val="1673417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8F2D8E-B123-8E01-CEB1-3547A3C1175F}"/>
              </a:ext>
            </a:extLst>
          </p:cNvPr>
          <p:cNvSpPr>
            <a:spLocks noGrp="1"/>
          </p:cNvSpPr>
          <p:nvPr>
            <p:ph type="title"/>
          </p:nvPr>
        </p:nvSpPr>
        <p:spPr>
          <a:xfrm>
            <a:off x="407368" y="332656"/>
            <a:ext cx="10515600" cy="709960"/>
          </a:xfrm>
        </p:spPr>
        <p:txBody>
          <a:bodyPr/>
          <a:lstStyle/>
          <a:p>
            <a:r>
              <a:rPr lang="it-IT" sz="4000" dirty="0">
                <a:solidFill>
                  <a:srgbClr val="C00000"/>
                </a:solidFill>
              </a:rPr>
              <a:t>Traiettoria normale del BMI durante la crescita</a:t>
            </a:r>
          </a:p>
        </p:txBody>
      </p:sp>
      <p:sp>
        <p:nvSpPr>
          <p:cNvPr id="3" name="Segnaposto contenuto 2">
            <a:extLst>
              <a:ext uri="{FF2B5EF4-FFF2-40B4-BE49-F238E27FC236}">
                <a16:creationId xmlns:a16="http://schemas.microsoft.com/office/drawing/2014/main" id="{4C257E73-09C4-7836-C934-C461D1A618EB}"/>
              </a:ext>
            </a:extLst>
          </p:cNvPr>
          <p:cNvSpPr>
            <a:spLocks noGrp="1"/>
          </p:cNvSpPr>
          <p:nvPr>
            <p:ph idx="1"/>
          </p:nvPr>
        </p:nvSpPr>
        <p:spPr>
          <a:xfrm>
            <a:off x="263352" y="1934546"/>
            <a:ext cx="6048672" cy="4590799"/>
          </a:xfrm>
        </p:spPr>
        <p:txBody>
          <a:bodyPr>
            <a:noAutofit/>
          </a:bodyPr>
          <a:lstStyle/>
          <a:p>
            <a:r>
              <a:rPr lang="it-IT" sz="2200" dirty="0"/>
              <a:t>Il BMI è unanimemente ritenuto, dopo i 2 anni di età, un indicatore affidabile (se pure indiretto) della quantità di grasso corporeo</a:t>
            </a:r>
          </a:p>
          <a:p>
            <a:r>
              <a:rPr lang="it-IT" sz="2200" dirty="0"/>
              <a:t>La traiettoria “normale” del BMI presenta delle variazioni fisiologiche con un’alternanza di periodi di aumento e di diminuzione: </a:t>
            </a:r>
          </a:p>
          <a:p>
            <a:pPr lvl="1"/>
            <a:r>
              <a:rPr lang="it-IT" sz="1800" dirty="0"/>
              <a:t>una prima fase ascendente nel corso del 1° anno di vita con picco intorno ai 6 mesi di età (prima fase di aumento del grasso corporeo); </a:t>
            </a:r>
          </a:p>
          <a:p>
            <a:pPr lvl="1"/>
            <a:r>
              <a:rPr lang="it-IT" sz="1800" dirty="0"/>
              <a:t>una lunga fase discendente fino all’età media di ~ 6 anni che riflette una riduzione del grasso sottocutaneo e della percentuale di grasso corporeo; </a:t>
            </a:r>
          </a:p>
          <a:p>
            <a:pPr lvl="1"/>
            <a:r>
              <a:rPr lang="it-IT" sz="1800" dirty="0"/>
              <a:t>una nuova fase di aumento fino alla pubertà (seconda fase fisiologica di progressivo incremento percentuale del grasso corporeo).</a:t>
            </a:r>
          </a:p>
        </p:txBody>
      </p:sp>
      <p:pic>
        <p:nvPicPr>
          <p:cNvPr id="6" name="Immagine 5">
            <a:extLst>
              <a:ext uri="{FF2B5EF4-FFF2-40B4-BE49-F238E27FC236}">
                <a16:creationId xmlns:a16="http://schemas.microsoft.com/office/drawing/2014/main" id="{AB513D57-23CB-ACB5-648B-4B0D8F036399}"/>
              </a:ext>
            </a:extLst>
          </p:cNvPr>
          <p:cNvPicPr>
            <a:picLocks noChangeAspect="1"/>
          </p:cNvPicPr>
          <p:nvPr/>
        </p:nvPicPr>
        <p:blipFill>
          <a:blip r:embed="rId2"/>
          <a:stretch>
            <a:fillRect/>
          </a:stretch>
        </p:blipFill>
        <p:spPr>
          <a:xfrm>
            <a:off x="6342857" y="1956184"/>
            <a:ext cx="5775759" cy="4032133"/>
          </a:xfrm>
          <a:prstGeom prst="rect">
            <a:avLst/>
          </a:prstGeom>
        </p:spPr>
      </p:pic>
    </p:spTree>
    <p:extLst>
      <p:ext uri="{BB962C8B-B14F-4D97-AF65-F5344CB8AC3E}">
        <p14:creationId xmlns:p14="http://schemas.microsoft.com/office/powerpoint/2010/main" val="231886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8E3FC14-3E53-8445-C442-DC5850FFF13C}"/>
              </a:ext>
            </a:extLst>
          </p:cNvPr>
          <p:cNvPicPr>
            <a:picLocks noChangeAspect="1"/>
          </p:cNvPicPr>
          <p:nvPr/>
        </p:nvPicPr>
        <p:blipFill rotWithShape="1">
          <a:blip r:embed="rId2"/>
          <a:srcRect t="14297"/>
          <a:stretch/>
        </p:blipFill>
        <p:spPr>
          <a:xfrm>
            <a:off x="2772284" y="1316861"/>
            <a:ext cx="6647431" cy="4224277"/>
          </a:xfrm>
          <a:prstGeom prst="rect">
            <a:avLst/>
          </a:prstGeom>
        </p:spPr>
      </p:pic>
      <p:sp>
        <p:nvSpPr>
          <p:cNvPr id="4" name="Titolo 3">
            <a:extLst>
              <a:ext uri="{FF2B5EF4-FFF2-40B4-BE49-F238E27FC236}">
                <a16:creationId xmlns:a16="http://schemas.microsoft.com/office/drawing/2014/main" id="{3DF98351-5F9B-611B-88AB-A84DBA238E32}"/>
              </a:ext>
            </a:extLst>
          </p:cNvPr>
          <p:cNvSpPr>
            <a:spLocks noGrp="1"/>
          </p:cNvSpPr>
          <p:nvPr>
            <p:ph type="title"/>
          </p:nvPr>
        </p:nvSpPr>
        <p:spPr>
          <a:xfrm>
            <a:off x="1104899" y="136526"/>
            <a:ext cx="9982200" cy="923330"/>
          </a:xfrm>
        </p:spPr>
        <p:txBody>
          <a:bodyPr/>
          <a:lstStyle/>
          <a:p>
            <a:pPr algn="ctr"/>
            <a:r>
              <a:rPr lang="it-IT" sz="2400" dirty="0"/>
              <a:t>Esempio di </a:t>
            </a:r>
            <a:r>
              <a:rPr lang="it-IT" sz="2400" dirty="0" err="1"/>
              <a:t>early</a:t>
            </a:r>
            <a:r>
              <a:rPr lang="it-IT" sz="2400" dirty="0"/>
              <a:t> </a:t>
            </a:r>
            <a:r>
              <a:rPr lang="it-IT" sz="2400" dirty="0" err="1"/>
              <a:t>adiposity</a:t>
            </a:r>
            <a:r>
              <a:rPr lang="it-IT" sz="2400" dirty="0"/>
              <a:t> rebound con inversione della curva prima dei 3 anni</a:t>
            </a:r>
          </a:p>
        </p:txBody>
      </p:sp>
      <p:sp>
        <p:nvSpPr>
          <p:cNvPr id="3" name="CasellaDiTesto 2">
            <a:extLst>
              <a:ext uri="{FF2B5EF4-FFF2-40B4-BE49-F238E27FC236}">
                <a16:creationId xmlns:a16="http://schemas.microsoft.com/office/drawing/2014/main" id="{80179B6E-487D-E98D-C1D9-F6069586AE65}"/>
              </a:ext>
            </a:extLst>
          </p:cNvPr>
          <p:cNvSpPr txBox="1"/>
          <p:nvPr/>
        </p:nvSpPr>
        <p:spPr>
          <a:xfrm>
            <a:off x="1503387" y="5719647"/>
            <a:ext cx="9185227" cy="923330"/>
          </a:xfrm>
          <a:prstGeom prst="rect">
            <a:avLst/>
          </a:prstGeom>
          <a:noFill/>
          <a:ln>
            <a:solidFill>
              <a:schemeClr val="accent1"/>
            </a:solidFill>
          </a:ln>
        </p:spPr>
        <p:txBody>
          <a:bodyPr wrap="square">
            <a:spAutoFit/>
          </a:bodyPr>
          <a:lstStyle/>
          <a:p>
            <a:pPr marL="285744" indent="-285744" defTabSz="1219170">
              <a:buFont typeface="Arial" panose="020B0604020202020204" pitchFamily="34" charset="0"/>
              <a:buChar char="•"/>
            </a:pPr>
            <a:r>
              <a:rPr lang="it-IT" dirty="0">
                <a:solidFill>
                  <a:prstClr val="black"/>
                </a:solidFill>
                <a:latin typeface="Calibri"/>
              </a:rPr>
              <a:t>L’</a:t>
            </a:r>
            <a:r>
              <a:rPr lang="it-IT" dirty="0" err="1">
                <a:solidFill>
                  <a:prstClr val="black"/>
                </a:solidFill>
                <a:latin typeface="Calibri"/>
              </a:rPr>
              <a:t>early</a:t>
            </a:r>
            <a:r>
              <a:rPr lang="it-IT" dirty="0">
                <a:solidFill>
                  <a:prstClr val="black"/>
                </a:solidFill>
                <a:latin typeface="Calibri"/>
              </a:rPr>
              <a:t> </a:t>
            </a:r>
            <a:r>
              <a:rPr lang="it-IT" dirty="0" err="1">
                <a:solidFill>
                  <a:prstClr val="black"/>
                </a:solidFill>
                <a:latin typeface="Calibri"/>
              </a:rPr>
              <a:t>adiposity</a:t>
            </a:r>
            <a:r>
              <a:rPr lang="it-IT" dirty="0">
                <a:solidFill>
                  <a:prstClr val="black"/>
                </a:solidFill>
                <a:latin typeface="Calibri"/>
              </a:rPr>
              <a:t> ha una forte associazione statistica con il rischio di sviluppare obesità persistente nelle età successive</a:t>
            </a:r>
          </a:p>
          <a:p>
            <a:pPr marL="285744" indent="-285744" defTabSz="1219170">
              <a:buFont typeface="Arial" panose="020B0604020202020204" pitchFamily="34" charset="0"/>
              <a:buChar char="•"/>
            </a:pPr>
            <a:r>
              <a:rPr lang="it-IT" dirty="0">
                <a:solidFill>
                  <a:prstClr val="black"/>
                </a:solidFill>
                <a:latin typeface="Calibri"/>
              </a:rPr>
              <a:t>Più precoce è l’</a:t>
            </a:r>
            <a:r>
              <a:rPr lang="it-IT" dirty="0" err="1">
                <a:solidFill>
                  <a:prstClr val="black"/>
                </a:solidFill>
                <a:latin typeface="Calibri"/>
              </a:rPr>
              <a:t>adiposity</a:t>
            </a:r>
            <a:r>
              <a:rPr lang="it-IT" dirty="0">
                <a:solidFill>
                  <a:prstClr val="black"/>
                </a:solidFill>
                <a:latin typeface="Calibri"/>
              </a:rPr>
              <a:t> rebound maggiore il rischio di diventare/rimanere obesi.</a:t>
            </a:r>
          </a:p>
        </p:txBody>
      </p:sp>
    </p:spTree>
    <p:extLst>
      <p:ext uri="{BB962C8B-B14F-4D97-AF65-F5344CB8AC3E}">
        <p14:creationId xmlns:p14="http://schemas.microsoft.com/office/powerpoint/2010/main" val="311272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8E4F35B-C64E-3ACB-11F7-EF11AEFCABCC}"/>
              </a:ext>
            </a:extLst>
          </p:cNvPr>
          <p:cNvPicPr>
            <a:picLocks noChangeAspect="1"/>
          </p:cNvPicPr>
          <p:nvPr/>
        </p:nvPicPr>
        <p:blipFill>
          <a:blip r:embed="rId2"/>
          <a:stretch>
            <a:fillRect/>
          </a:stretch>
        </p:blipFill>
        <p:spPr>
          <a:xfrm>
            <a:off x="119337" y="184043"/>
            <a:ext cx="6435524" cy="752355"/>
          </a:xfrm>
          <a:prstGeom prst="rect">
            <a:avLst/>
          </a:prstGeom>
        </p:spPr>
      </p:pic>
      <p:pic>
        <p:nvPicPr>
          <p:cNvPr id="5" name="Immagine 4">
            <a:extLst>
              <a:ext uri="{FF2B5EF4-FFF2-40B4-BE49-F238E27FC236}">
                <a16:creationId xmlns:a16="http://schemas.microsoft.com/office/drawing/2014/main" id="{BD738D46-F89E-06DD-EC0D-A55964FBDF4E}"/>
              </a:ext>
            </a:extLst>
          </p:cNvPr>
          <p:cNvPicPr>
            <a:picLocks noChangeAspect="1"/>
          </p:cNvPicPr>
          <p:nvPr/>
        </p:nvPicPr>
        <p:blipFill>
          <a:blip r:embed="rId3"/>
          <a:stretch>
            <a:fillRect/>
          </a:stretch>
        </p:blipFill>
        <p:spPr>
          <a:xfrm>
            <a:off x="9274138" y="3171235"/>
            <a:ext cx="2917863" cy="1401204"/>
          </a:xfrm>
          <a:prstGeom prst="rect">
            <a:avLst/>
          </a:prstGeom>
        </p:spPr>
      </p:pic>
      <p:pic>
        <p:nvPicPr>
          <p:cNvPr id="7" name="Immagine 6">
            <a:extLst>
              <a:ext uri="{FF2B5EF4-FFF2-40B4-BE49-F238E27FC236}">
                <a16:creationId xmlns:a16="http://schemas.microsoft.com/office/drawing/2014/main" id="{8E6CEED7-FB5F-FC0F-538F-C76468A782F7}"/>
              </a:ext>
            </a:extLst>
          </p:cNvPr>
          <p:cNvPicPr>
            <a:picLocks noChangeAspect="1"/>
          </p:cNvPicPr>
          <p:nvPr/>
        </p:nvPicPr>
        <p:blipFill>
          <a:blip r:embed="rId4"/>
          <a:stretch>
            <a:fillRect/>
          </a:stretch>
        </p:blipFill>
        <p:spPr>
          <a:xfrm>
            <a:off x="119336" y="1329296"/>
            <a:ext cx="9145016" cy="5085085"/>
          </a:xfrm>
          <a:prstGeom prst="rect">
            <a:avLst/>
          </a:prstGeom>
        </p:spPr>
      </p:pic>
      <p:sp>
        <p:nvSpPr>
          <p:cNvPr id="9" name="CasellaDiTesto 8">
            <a:extLst>
              <a:ext uri="{FF2B5EF4-FFF2-40B4-BE49-F238E27FC236}">
                <a16:creationId xmlns:a16="http://schemas.microsoft.com/office/drawing/2014/main" id="{74C94158-1C13-4243-F085-016D4BC2FEF7}"/>
              </a:ext>
            </a:extLst>
          </p:cNvPr>
          <p:cNvSpPr txBox="1"/>
          <p:nvPr/>
        </p:nvSpPr>
        <p:spPr>
          <a:xfrm>
            <a:off x="6312024" y="6485978"/>
            <a:ext cx="6096000" cy="338554"/>
          </a:xfrm>
          <a:prstGeom prst="rect">
            <a:avLst/>
          </a:prstGeom>
          <a:noFill/>
        </p:spPr>
        <p:txBody>
          <a:bodyPr wrap="square">
            <a:spAutoFit/>
          </a:bodyPr>
          <a:lstStyle/>
          <a:p>
            <a:pPr defTabSz="1219170"/>
            <a:r>
              <a:rPr lang="en-US" sz="1600" i="1" dirty="0">
                <a:solidFill>
                  <a:srgbClr val="292526"/>
                </a:solidFill>
                <a:latin typeface="Calibri"/>
              </a:rPr>
              <a:t>BMJ, doi:10.1136/bmj.38470.670903.E0 (published 20 May 2005)</a:t>
            </a:r>
            <a:endParaRPr lang="it-IT" sz="1600" i="1" dirty="0">
              <a:solidFill>
                <a:prstClr val="black"/>
              </a:solidFill>
              <a:latin typeface="Calibri"/>
            </a:endParaRPr>
          </a:p>
        </p:txBody>
      </p:sp>
      <p:sp>
        <p:nvSpPr>
          <p:cNvPr id="4" name="CasellaDiTesto 3">
            <a:extLst>
              <a:ext uri="{FF2B5EF4-FFF2-40B4-BE49-F238E27FC236}">
                <a16:creationId xmlns:a16="http://schemas.microsoft.com/office/drawing/2014/main" id="{594327C0-3CBA-66B4-F94C-F19DD3D6D664}"/>
              </a:ext>
            </a:extLst>
          </p:cNvPr>
          <p:cNvSpPr txBox="1"/>
          <p:nvPr/>
        </p:nvSpPr>
        <p:spPr>
          <a:xfrm>
            <a:off x="6751240" y="184043"/>
            <a:ext cx="5328592" cy="954107"/>
          </a:xfrm>
          <a:prstGeom prst="rect">
            <a:avLst/>
          </a:prstGeom>
          <a:noFill/>
          <a:ln>
            <a:solidFill>
              <a:schemeClr val="accent1"/>
            </a:solidFill>
          </a:ln>
        </p:spPr>
        <p:txBody>
          <a:bodyPr wrap="square">
            <a:spAutoFit/>
          </a:bodyPr>
          <a:lstStyle/>
          <a:p>
            <a:pPr marL="285744" indent="-285744" defTabSz="1219170">
              <a:buFont typeface="Arial" panose="020B0604020202020204" pitchFamily="34" charset="0"/>
              <a:buChar char="•"/>
            </a:pPr>
            <a:r>
              <a:rPr lang="it-IT" sz="1400" dirty="0">
                <a:solidFill>
                  <a:srgbClr val="000000"/>
                </a:solidFill>
                <a:latin typeface="Calibri"/>
              </a:rPr>
              <a:t>l’</a:t>
            </a:r>
            <a:r>
              <a:rPr lang="it-IT" sz="1400" dirty="0" err="1">
                <a:solidFill>
                  <a:srgbClr val="000000"/>
                </a:solidFill>
                <a:latin typeface="Calibri"/>
              </a:rPr>
              <a:t>early</a:t>
            </a:r>
            <a:r>
              <a:rPr lang="it-IT" sz="1400" dirty="0">
                <a:solidFill>
                  <a:srgbClr val="000000"/>
                </a:solidFill>
                <a:latin typeface="Calibri"/>
              </a:rPr>
              <a:t> </a:t>
            </a:r>
            <a:r>
              <a:rPr lang="it-IT" sz="1400" dirty="0" err="1">
                <a:solidFill>
                  <a:srgbClr val="000000"/>
                </a:solidFill>
                <a:latin typeface="Calibri"/>
              </a:rPr>
              <a:t>adiposity</a:t>
            </a:r>
            <a:r>
              <a:rPr lang="it-IT" sz="1400" dirty="0">
                <a:solidFill>
                  <a:srgbClr val="000000"/>
                </a:solidFill>
                <a:latin typeface="Calibri"/>
              </a:rPr>
              <a:t> rebound è un indicatore di rischio “indipendente” (fra 26 fattori indagati) per lo sviluppo di obesità a 7 anni</a:t>
            </a:r>
          </a:p>
          <a:p>
            <a:pPr marL="285744" indent="-285744" defTabSz="1219170">
              <a:buFont typeface="Arial" panose="020B0604020202020204" pitchFamily="34" charset="0"/>
              <a:buChar char="•"/>
            </a:pPr>
            <a:r>
              <a:rPr lang="it-IT" sz="1400" dirty="0">
                <a:solidFill>
                  <a:srgbClr val="000000"/>
                </a:solidFill>
                <a:latin typeface="Calibri"/>
              </a:rPr>
              <a:t>i bambini con un </a:t>
            </a:r>
            <a:r>
              <a:rPr lang="it-IT" sz="1400" dirty="0" err="1">
                <a:solidFill>
                  <a:srgbClr val="000000"/>
                </a:solidFill>
                <a:latin typeface="Calibri"/>
              </a:rPr>
              <a:t>early</a:t>
            </a:r>
            <a:r>
              <a:rPr lang="it-IT" sz="1400" dirty="0">
                <a:solidFill>
                  <a:srgbClr val="000000"/>
                </a:solidFill>
                <a:latin typeface="Calibri"/>
              </a:rPr>
              <a:t> AR in età &lt; 43 mesi hanno una probabilità 15 volte superiore di essere obesi a 7 anni.</a:t>
            </a:r>
            <a:endParaRPr lang="it-IT" sz="1400" dirty="0">
              <a:solidFill>
                <a:prstClr val="black"/>
              </a:solidFill>
              <a:latin typeface="Calibri"/>
            </a:endParaRPr>
          </a:p>
        </p:txBody>
      </p:sp>
      <p:sp>
        <p:nvSpPr>
          <p:cNvPr id="2" name="Freccia a destra 1">
            <a:extLst>
              <a:ext uri="{FF2B5EF4-FFF2-40B4-BE49-F238E27FC236}">
                <a16:creationId xmlns:a16="http://schemas.microsoft.com/office/drawing/2014/main" id="{0547DAFB-4CAF-F524-F8CE-C0132D744CB3}"/>
              </a:ext>
            </a:extLst>
          </p:cNvPr>
          <p:cNvSpPr/>
          <p:nvPr/>
        </p:nvSpPr>
        <p:spPr>
          <a:xfrm rot="10800000">
            <a:off x="9048328" y="4952764"/>
            <a:ext cx="720080" cy="216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it-IT">
              <a:solidFill>
                <a:prstClr val="white"/>
              </a:solidFill>
              <a:latin typeface="Calibri"/>
            </a:endParaRPr>
          </a:p>
        </p:txBody>
      </p:sp>
    </p:spTree>
    <p:extLst>
      <p:ext uri="{BB962C8B-B14F-4D97-AF65-F5344CB8AC3E}">
        <p14:creationId xmlns:p14="http://schemas.microsoft.com/office/powerpoint/2010/main" val="3827656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8">
            <a:extLst>
              <a:ext uri="{FF2B5EF4-FFF2-40B4-BE49-F238E27FC236}">
                <a16:creationId xmlns:a16="http://schemas.microsoft.com/office/drawing/2014/main" id="{66FA9E2F-836B-44CF-9047-E1A6EE1886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219170"/>
            <a:endParaRPr lang="it-IT">
              <a:solidFill>
                <a:prstClr val="black"/>
              </a:solidFill>
              <a:latin typeface="Calibri"/>
            </a:endParaRPr>
          </a:p>
        </p:txBody>
      </p:sp>
      <p:pic>
        <p:nvPicPr>
          <p:cNvPr id="11" name="Immagine 10">
            <a:extLst>
              <a:ext uri="{FF2B5EF4-FFF2-40B4-BE49-F238E27FC236}">
                <a16:creationId xmlns:a16="http://schemas.microsoft.com/office/drawing/2014/main" id="{2E821301-2F1B-46FB-9F7A-A7B9A0257D36}"/>
              </a:ext>
            </a:extLst>
          </p:cNvPr>
          <p:cNvPicPr>
            <a:picLocks noChangeAspect="1"/>
          </p:cNvPicPr>
          <p:nvPr/>
        </p:nvPicPr>
        <p:blipFill>
          <a:blip r:embed="rId2"/>
          <a:stretch>
            <a:fillRect/>
          </a:stretch>
        </p:blipFill>
        <p:spPr>
          <a:xfrm>
            <a:off x="4304929" y="3749987"/>
            <a:ext cx="7154008" cy="2831544"/>
          </a:xfrm>
          <a:prstGeom prst="rect">
            <a:avLst/>
          </a:prstGeom>
        </p:spPr>
      </p:pic>
      <p:sp>
        <p:nvSpPr>
          <p:cNvPr id="1032" name="CasellaDiTesto 1031">
            <a:extLst>
              <a:ext uri="{FF2B5EF4-FFF2-40B4-BE49-F238E27FC236}">
                <a16:creationId xmlns:a16="http://schemas.microsoft.com/office/drawing/2014/main" id="{512F53BB-7F13-4CE8-A813-2DEE377B720A}"/>
              </a:ext>
            </a:extLst>
          </p:cNvPr>
          <p:cNvSpPr txBox="1"/>
          <p:nvPr/>
        </p:nvSpPr>
        <p:spPr>
          <a:xfrm>
            <a:off x="4304929" y="2922658"/>
            <a:ext cx="5058560" cy="707886"/>
          </a:xfrm>
          <a:prstGeom prst="rect">
            <a:avLst/>
          </a:prstGeom>
          <a:noFill/>
        </p:spPr>
        <p:txBody>
          <a:bodyPr wrap="square" rtlCol="0">
            <a:spAutoFit/>
          </a:bodyPr>
          <a:lstStyle/>
          <a:p>
            <a:pPr algn="ctr" defTabSz="1219170"/>
            <a:r>
              <a:rPr lang="it-IT" sz="2000" b="1" i="1" dirty="0">
                <a:solidFill>
                  <a:srgbClr val="FF0000"/>
                </a:solidFill>
                <a:effectLst>
                  <a:outerShdw blurRad="38100" dist="38100" dir="2700000" algn="tl">
                    <a:srgbClr val="000000">
                      <a:alpha val="43137"/>
                    </a:srgbClr>
                  </a:outerShdw>
                </a:effectLst>
                <a:latin typeface="Calibri"/>
              </a:rPr>
              <a:t>E</a:t>
            </a:r>
            <a:r>
              <a:rPr lang="it-IT" sz="2000" i="1" dirty="0">
                <a:solidFill>
                  <a:prstClr val="black"/>
                </a:solidFill>
                <a:latin typeface="Calibri"/>
              </a:rPr>
              <a:t>ducare </a:t>
            </a:r>
            <a:r>
              <a:rPr lang="it-IT" sz="2000" b="1" i="1" dirty="0">
                <a:solidFill>
                  <a:srgbClr val="FF0000"/>
                </a:solidFill>
                <a:effectLst>
                  <a:outerShdw blurRad="38100" dist="38100" dir="2700000" algn="tl">
                    <a:srgbClr val="000000">
                      <a:alpha val="43137"/>
                    </a:srgbClr>
                  </a:outerShdw>
                </a:effectLst>
                <a:latin typeface="Calibri"/>
              </a:rPr>
              <a:t>p</a:t>
            </a:r>
            <a:r>
              <a:rPr lang="it-IT" sz="2000" i="1" dirty="0">
                <a:solidFill>
                  <a:prstClr val="black"/>
                </a:solidFill>
                <a:latin typeface="Calibri"/>
              </a:rPr>
              <a:t>er </a:t>
            </a:r>
            <a:r>
              <a:rPr lang="it-IT" sz="2000" b="1" i="1" dirty="0">
                <a:solidFill>
                  <a:srgbClr val="FF0000"/>
                </a:solidFill>
                <a:effectLst>
                  <a:outerShdw blurRad="38100" dist="38100" dir="2700000" algn="tl">
                    <a:srgbClr val="000000">
                      <a:alpha val="43137"/>
                    </a:srgbClr>
                  </a:outerShdw>
                </a:effectLst>
                <a:latin typeface="Calibri"/>
              </a:rPr>
              <a:t>P</a:t>
            </a:r>
            <a:r>
              <a:rPr lang="it-IT" sz="2000" i="1" dirty="0">
                <a:solidFill>
                  <a:prstClr val="black"/>
                </a:solidFill>
                <a:latin typeface="Calibri"/>
              </a:rPr>
              <a:t>revenire l’</a:t>
            </a:r>
            <a:r>
              <a:rPr lang="it-IT" sz="2000" b="1" i="1" dirty="0">
                <a:solidFill>
                  <a:srgbClr val="FF0000"/>
                </a:solidFill>
                <a:effectLst>
                  <a:outerShdw blurRad="38100" dist="38100" dir="2700000" algn="tl">
                    <a:srgbClr val="000000">
                      <a:alpha val="43137"/>
                    </a:srgbClr>
                  </a:outerShdw>
                </a:effectLst>
                <a:latin typeface="Calibri"/>
              </a:rPr>
              <a:t>O</a:t>
            </a:r>
            <a:r>
              <a:rPr lang="it-IT" sz="2000" i="1" dirty="0">
                <a:solidFill>
                  <a:prstClr val="black"/>
                </a:solidFill>
                <a:latin typeface="Calibri"/>
              </a:rPr>
              <a:t>besità </a:t>
            </a:r>
            <a:r>
              <a:rPr lang="it-IT" sz="2000" b="1" i="1" dirty="0">
                <a:solidFill>
                  <a:srgbClr val="FF0000"/>
                </a:solidFill>
                <a:effectLst>
                  <a:outerShdw blurRad="38100" dist="38100" dir="2700000" algn="tl">
                    <a:srgbClr val="000000">
                      <a:alpha val="43137"/>
                    </a:srgbClr>
                  </a:outerShdw>
                </a:effectLst>
                <a:latin typeface="Calibri"/>
              </a:rPr>
              <a:t>I</a:t>
            </a:r>
            <a:r>
              <a:rPr lang="it-IT" sz="2000" i="1" dirty="0">
                <a:solidFill>
                  <a:prstClr val="black"/>
                </a:solidFill>
                <a:latin typeface="Calibri"/>
              </a:rPr>
              <a:t>nfantile</a:t>
            </a:r>
          </a:p>
          <a:p>
            <a:pPr algn="ctr" defTabSz="1219170"/>
            <a:r>
              <a:rPr lang="it-IT" sz="2000" i="1" dirty="0">
                <a:solidFill>
                  <a:prstClr val="black"/>
                </a:solidFill>
                <a:latin typeface="Calibri"/>
              </a:rPr>
              <a:t>da </a:t>
            </a:r>
            <a:r>
              <a:rPr lang="it-IT" sz="2000" b="1" i="1" dirty="0">
                <a:solidFill>
                  <a:srgbClr val="FF0000"/>
                </a:solidFill>
                <a:latin typeface="Calibri"/>
              </a:rPr>
              <a:t>0</a:t>
            </a:r>
            <a:r>
              <a:rPr lang="it-IT" sz="2000" i="1" dirty="0">
                <a:solidFill>
                  <a:prstClr val="black"/>
                </a:solidFill>
                <a:latin typeface="Calibri"/>
              </a:rPr>
              <a:t> a </a:t>
            </a:r>
            <a:r>
              <a:rPr lang="it-IT" sz="2000" b="1" i="1" dirty="0">
                <a:solidFill>
                  <a:srgbClr val="FF0000"/>
                </a:solidFill>
                <a:latin typeface="Calibri"/>
              </a:rPr>
              <a:t>6</a:t>
            </a:r>
            <a:r>
              <a:rPr lang="it-IT" sz="2000" i="1" dirty="0">
                <a:solidFill>
                  <a:prstClr val="black"/>
                </a:solidFill>
                <a:latin typeface="Calibri"/>
              </a:rPr>
              <a:t> anni</a:t>
            </a:r>
          </a:p>
        </p:txBody>
      </p:sp>
      <p:pic>
        <p:nvPicPr>
          <p:cNvPr id="207" name="Immagine 206">
            <a:extLst>
              <a:ext uri="{FF2B5EF4-FFF2-40B4-BE49-F238E27FC236}">
                <a16:creationId xmlns:a16="http://schemas.microsoft.com/office/drawing/2014/main" id="{9AD81E77-E4E3-4CFB-8F30-F9C5BEFCD6D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95" y="263749"/>
            <a:ext cx="1355391" cy="1168255"/>
          </a:xfrm>
          <a:prstGeom prst="rect">
            <a:avLst/>
          </a:prstGeom>
          <a:noFill/>
          <a:ln>
            <a:noFill/>
          </a:ln>
        </p:spPr>
      </p:pic>
      <p:sp>
        <p:nvSpPr>
          <p:cNvPr id="1042" name="CasellaDiTesto 1041">
            <a:extLst>
              <a:ext uri="{FF2B5EF4-FFF2-40B4-BE49-F238E27FC236}">
                <a16:creationId xmlns:a16="http://schemas.microsoft.com/office/drawing/2014/main" id="{762FBEB9-4EEE-4FA0-A8BA-C85B69343956}"/>
              </a:ext>
            </a:extLst>
          </p:cNvPr>
          <p:cNvSpPr txBox="1"/>
          <p:nvPr/>
        </p:nvSpPr>
        <p:spPr>
          <a:xfrm>
            <a:off x="117445" y="1432003"/>
            <a:ext cx="2365695" cy="677108"/>
          </a:xfrm>
          <a:prstGeom prst="rect">
            <a:avLst/>
          </a:prstGeom>
          <a:noFill/>
        </p:spPr>
        <p:txBody>
          <a:bodyPr wrap="square" rtlCol="0">
            <a:spAutoFit/>
          </a:bodyPr>
          <a:lstStyle/>
          <a:p>
            <a:pPr algn="ctr" defTabSz="914377" eaLnBrk="0" fontAlgn="base" hangingPunct="0">
              <a:spcBef>
                <a:spcPct val="0"/>
              </a:spcBef>
              <a:spcAft>
                <a:spcPct val="0"/>
              </a:spcAft>
            </a:pPr>
            <a:r>
              <a:rPr lang="it-IT" altLang="it-IT" sz="110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Azienda Ospedaliera Universitaria</a:t>
            </a:r>
            <a:endParaRPr lang="it-IT" altLang="it-IT" sz="500" dirty="0">
              <a:solidFill>
                <a:prstClr val="black"/>
              </a:solidFill>
              <a:latin typeface="Calibri"/>
            </a:endParaRPr>
          </a:p>
          <a:p>
            <a:pPr algn="ctr" defTabSz="914377" eaLnBrk="0" fontAlgn="base" hangingPunct="0">
              <a:spcBef>
                <a:spcPct val="0"/>
              </a:spcBef>
              <a:spcAft>
                <a:spcPct val="0"/>
              </a:spcAft>
            </a:pPr>
            <a:r>
              <a:rPr lang="it-IT" altLang="it-IT" sz="90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Policlinico </a:t>
            </a:r>
            <a:r>
              <a:rPr lang="it-IT" altLang="it-IT"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it-IT" altLang="it-IT" sz="90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G. Martino</a:t>
            </a:r>
            <a:r>
              <a:rPr lang="it-IT" altLang="it-IT"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it-IT" altLang="it-IT" sz="90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 </a:t>
            </a:r>
            <a:r>
              <a:rPr lang="it-IT" altLang="it-IT"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it-IT" altLang="it-IT" sz="90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 Messina</a:t>
            </a:r>
            <a:endParaRPr lang="it-IT" altLang="it-IT" sz="1200" dirty="0">
              <a:solidFill>
                <a:prstClr val="black"/>
              </a:solidFill>
              <a:latin typeface="Arial" panose="020B0604020202020204" pitchFamily="34" charset="0"/>
            </a:endParaRPr>
          </a:p>
          <a:p>
            <a:pPr defTabSz="1219170"/>
            <a:endParaRPr lang="it-IT" dirty="0">
              <a:solidFill>
                <a:prstClr val="black"/>
              </a:solidFill>
              <a:latin typeface="Calibri"/>
            </a:endParaRPr>
          </a:p>
        </p:txBody>
      </p:sp>
      <p:sp>
        <p:nvSpPr>
          <p:cNvPr id="2" name="CasellaDiTesto 1">
            <a:extLst>
              <a:ext uri="{FF2B5EF4-FFF2-40B4-BE49-F238E27FC236}">
                <a16:creationId xmlns:a16="http://schemas.microsoft.com/office/drawing/2014/main" id="{8D3F807D-993A-4A0C-BDC6-709C48F25D63}"/>
              </a:ext>
            </a:extLst>
          </p:cNvPr>
          <p:cNvSpPr txBox="1"/>
          <p:nvPr/>
        </p:nvSpPr>
        <p:spPr>
          <a:xfrm>
            <a:off x="4127383" y="2800289"/>
            <a:ext cx="4412611" cy="369332"/>
          </a:xfrm>
          <a:prstGeom prst="rect">
            <a:avLst/>
          </a:prstGeom>
          <a:noFill/>
        </p:spPr>
        <p:txBody>
          <a:bodyPr wrap="square" rtlCol="0">
            <a:spAutoFit/>
          </a:bodyPr>
          <a:lstStyle/>
          <a:p>
            <a:pPr defTabSz="1219170"/>
            <a:endParaRPr lang="it-IT" dirty="0">
              <a:solidFill>
                <a:prstClr val="black"/>
              </a:solidFill>
              <a:latin typeface="Calibri"/>
            </a:endParaRPr>
          </a:p>
        </p:txBody>
      </p:sp>
      <p:sp>
        <p:nvSpPr>
          <p:cNvPr id="3" name="CasellaDiTesto 2">
            <a:extLst>
              <a:ext uri="{FF2B5EF4-FFF2-40B4-BE49-F238E27FC236}">
                <a16:creationId xmlns:a16="http://schemas.microsoft.com/office/drawing/2014/main" id="{4C2984AC-F0F6-4000-AF55-7C9E44DF4A28}"/>
              </a:ext>
            </a:extLst>
          </p:cNvPr>
          <p:cNvSpPr txBox="1"/>
          <p:nvPr/>
        </p:nvSpPr>
        <p:spPr>
          <a:xfrm>
            <a:off x="3319594" y="500979"/>
            <a:ext cx="6028189" cy="1862048"/>
          </a:xfrm>
          <a:prstGeom prst="rect">
            <a:avLst/>
          </a:prstGeom>
          <a:noFill/>
          <a:scene3d>
            <a:camera prst="orthographicFront">
              <a:rot lat="0" lon="0" rev="0"/>
            </a:camera>
            <a:lightRig rig="threePt" dir="t"/>
          </a:scene3d>
        </p:spPr>
        <p:txBody>
          <a:bodyPr wrap="none" rtlCol="0">
            <a:spAutoFit/>
          </a:bodyPr>
          <a:lstStyle/>
          <a:p>
            <a:pPr defTabSz="1219170"/>
            <a:r>
              <a:rPr lang="it-IT" sz="11500" i="1" dirty="0">
                <a:solidFill>
                  <a:srgbClr val="FF0000"/>
                </a:solidFill>
                <a:effectLst>
                  <a:glow rad="139700">
                    <a:srgbClr val="4472C4">
                      <a:alpha val="40000"/>
                    </a:srgbClr>
                  </a:glow>
                </a:effectLst>
                <a:latin typeface="Calibri"/>
              </a:rPr>
              <a:t>0-6 </a:t>
            </a:r>
            <a:r>
              <a:rPr lang="it-IT" sz="11500" i="1" dirty="0" err="1">
                <a:solidFill>
                  <a:srgbClr val="FF0000"/>
                </a:solidFill>
                <a:effectLst>
                  <a:glow rad="139700">
                    <a:srgbClr val="4472C4">
                      <a:alpha val="40000"/>
                    </a:srgbClr>
                  </a:glow>
                </a:effectLst>
                <a:latin typeface="Calibri"/>
              </a:rPr>
              <a:t>EpPOI</a:t>
            </a:r>
            <a:endParaRPr lang="it-IT" sz="11500" i="1" dirty="0">
              <a:solidFill>
                <a:srgbClr val="FF0000"/>
              </a:solidFill>
              <a:effectLst>
                <a:glow rad="139700">
                  <a:srgbClr val="4472C4">
                    <a:alpha val="40000"/>
                  </a:srgbClr>
                </a:glow>
              </a:effectLst>
              <a:latin typeface="Calibri"/>
            </a:endParaRPr>
          </a:p>
        </p:txBody>
      </p:sp>
      <p:pic>
        <p:nvPicPr>
          <p:cNvPr id="5122" name="Picture 2" descr="Home">
            <a:extLst>
              <a:ext uri="{FF2B5EF4-FFF2-40B4-BE49-F238E27FC236}">
                <a16:creationId xmlns:a16="http://schemas.microsoft.com/office/drawing/2014/main" id="{A7F58A44-CAAB-4087-AA81-CFFBFA7126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4377" y="152549"/>
            <a:ext cx="1133475" cy="139065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27AA1818-6B57-4FDE-8AFC-5A8BF7550281}"/>
              </a:ext>
            </a:extLst>
          </p:cNvPr>
          <p:cNvSpPr txBox="1"/>
          <p:nvPr/>
        </p:nvSpPr>
        <p:spPr>
          <a:xfrm>
            <a:off x="10561544" y="1593584"/>
            <a:ext cx="1079142" cy="369332"/>
          </a:xfrm>
          <a:prstGeom prst="rect">
            <a:avLst/>
          </a:prstGeom>
          <a:noFill/>
        </p:spPr>
        <p:txBody>
          <a:bodyPr wrap="none" rtlCol="0">
            <a:spAutoFit/>
          </a:bodyPr>
          <a:lstStyle/>
          <a:p>
            <a:pPr defTabSz="1219170"/>
            <a:r>
              <a:rPr lang="it-IT" dirty="0">
                <a:solidFill>
                  <a:prstClr val="black"/>
                </a:solidFill>
                <a:latin typeface="Calibri"/>
              </a:rPr>
              <a:t>PSN 2020</a:t>
            </a:r>
          </a:p>
        </p:txBody>
      </p:sp>
      <p:sp>
        <p:nvSpPr>
          <p:cNvPr id="12" name="Rettangolo con angoli arrotondati 11">
            <a:extLst>
              <a:ext uri="{FF2B5EF4-FFF2-40B4-BE49-F238E27FC236}">
                <a16:creationId xmlns:a16="http://schemas.microsoft.com/office/drawing/2014/main" id="{3FC6EFE6-0B62-4BFC-8390-894AF987976D}"/>
              </a:ext>
            </a:extLst>
          </p:cNvPr>
          <p:cNvSpPr/>
          <p:nvPr/>
        </p:nvSpPr>
        <p:spPr>
          <a:xfrm>
            <a:off x="445667" y="2603681"/>
            <a:ext cx="3371440" cy="66063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r>
              <a:rPr lang="it-IT" dirty="0">
                <a:solidFill>
                  <a:prstClr val="white"/>
                </a:solidFill>
                <a:latin typeface="Noteworthy" pitchFamily="50" charset="0"/>
              </a:rPr>
              <a:t>Obiettivo primario</a:t>
            </a:r>
          </a:p>
        </p:txBody>
      </p:sp>
      <p:sp>
        <p:nvSpPr>
          <p:cNvPr id="13" name="CasellaDiTesto 12">
            <a:extLst>
              <a:ext uri="{FF2B5EF4-FFF2-40B4-BE49-F238E27FC236}">
                <a16:creationId xmlns:a16="http://schemas.microsoft.com/office/drawing/2014/main" id="{6956F754-0A7F-4FAE-BC82-86CAED89C38E}"/>
              </a:ext>
            </a:extLst>
          </p:cNvPr>
          <p:cNvSpPr txBox="1"/>
          <p:nvPr/>
        </p:nvSpPr>
        <p:spPr>
          <a:xfrm>
            <a:off x="445667" y="3395129"/>
            <a:ext cx="3371440" cy="2554545"/>
          </a:xfrm>
          <a:prstGeom prst="rect">
            <a:avLst/>
          </a:prstGeom>
          <a:noFill/>
        </p:spPr>
        <p:txBody>
          <a:bodyPr wrap="square" rtlCol="0">
            <a:spAutoFit/>
          </a:bodyPr>
          <a:lstStyle/>
          <a:p>
            <a:pPr algn="just" defTabSz="1219170"/>
            <a:r>
              <a:rPr lang="it-IT" sz="1600" dirty="0">
                <a:solidFill>
                  <a:prstClr val="black"/>
                </a:solidFill>
                <a:latin typeface="Calibri"/>
              </a:rPr>
              <a:t>Incentivare l’applicazione di un </a:t>
            </a:r>
            <a:r>
              <a:rPr lang="it-IT" sz="1600" u="sng" dirty="0">
                <a:solidFill>
                  <a:srgbClr val="FF0000"/>
                </a:solidFill>
                <a:latin typeface="Calibri"/>
              </a:rPr>
              <a:t>approccio multidisciplinare, intersettoriale e coordinato </a:t>
            </a:r>
            <a:r>
              <a:rPr lang="it-IT" sz="1600" dirty="0">
                <a:solidFill>
                  <a:prstClr val="black"/>
                </a:solidFill>
                <a:latin typeface="Calibri"/>
              </a:rPr>
              <a:t>per sensibilizzare sull’importanza della prevenzione dell’obesità infantile, promuovendo, grazie a strumenti tecnologici facilmente fruibili, l’educazione alimentare e motoria e l’adozione di stili di vita sani tra i bambini e le loro famiglie. </a:t>
            </a:r>
            <a:endParaRPr lang="it-IT" dirty="0">
              <a:solidFill>
                <a:prstClr val="black"/>
              </a:solidFill>
              <a:latin typeface="Calibri"/>
            </a:endParaRPr>
          </a:p>
        </p:txBody>
      </p:sp>
    </p:spTree>
    <p:extLst>
      <p:ext uri="{BB962C8B-B14F-4D97-AF65-F5344CB8AC3E}">
        <p14:creationId xmlns:p14="http://schemas.microsoft.com/office/powerpoint/2010/main" val="631821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D8C72C-EFF2-5698-AB98-1C5AC70E8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545215" y="853455"/>
            <a:ext cx="2689416" cy="2017063"/>
          </a:xfrm>
          <a:prstGeom prst="rect">
            <a:avLst/>
          </a:prstGeom>
        </p:spPr>
      </p:pic>
      <p:pic>
        <p:nvPicPr>
          <p:cNvPr id="13" name="Picture 12">
            <a:extLst>
              <a:ext uri="{FF2B5EF4-FFF2-40B4-BE49-F238E27FC236}">
                <a16:creationId xmlns:a16="http://schemas.microsoft.com/office/drawing/2014/main" id="{313BAFD8-DD0F-0D1A-0EA8-212858B9A2AA}"/>
              </a:ext>
            </a:extLst>
          </p:cNvPr>
          <p:cNvPicPr>
            <a:picLocks noChangeAspect="1"/>
          </p:cNvPicPr>
          <p:nvPr/>
        </p:nvPicPr>
        <p:blipFill>
          <a:blip r:embed="rId3"/>
          <a:stretch>
            <a:fillRect/>
          </a:stretch>
        </p:blipFill>
        <p:spPr>
          <a:xfrm>
            <a:off x="6342303" y="375077"/>
            <a:ext cx="3900439" cy="1710192"/>
          </a:xfrm>
          <a:prstGeom prst="rect">
            <a:avLst/>
          </a:prstGeom>
        </p:spPr>
      </p:pic>
      <p:pic>
        <p:nvPicPr>
          <p:cNvPr id="15" name="Picture 14">
            <a:extLst>
              <a:ext uri="{FF2B5EF4-FFF2-40B4-BE49-F238E27FC236}">
                <a16:creationId xmlns:a16="http://schemas.microsoft.com/office/drawing/2014/main" id="{06AA21E9-0C45-9F1E-9837-BD8244E81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010" y="423291"/>
            <a:ext cx="2017061" cy="2648039"/>
          </a:xfrm>
          <a:prstGeom prst="rect">
            <a:avLst/>
          </a:prstGeom>
        </p:spPr>
      </p:pic>
      <p:pic>
        <p:nvPicPr>
          <p:cNvPr id="16" name="Picture 15">
            <a:extLst>
              <a:ext uri="{FF2B5EF4-FFF2-40B4-BE49-F238E27FC236}">
                <a16:creationId xmlns:a16="http://schemas.microsoft.com/office/drawing/2014/main" id="{087B0629-8338-7CED-D587-9FB8F14FA8B6}"/>
              </a:ext>
            </a:extLst>
          </p:cNvPr>
          <p:cNvPicPr>
            <a:picLocks noChangeAspect="1"/>
          </p:cNvPicPr>
          <p:nvPr/>
        </p:nvPicPr>
        <p:blipFill>
          <a:blip r:embed="rId5"/>
          <a:stretch>
            <a:fillRect/>
          </a:stretch>
        </p:blipFill>
        <p:spPr>
          <a:xfrm>
            <a:off x="10524793" y="1301972"/>
            <a:ext cx="1413076" cy="1884101"/>
          </a:xfrm>
          <a:prstGeom prst="rect">
            <a:avLst/>
          </a:prstGeom>
        </p:spPr>
      </p:pic>
      <p:pic>
        <p:nvPicPr>
          <p:cNvPr id="17" name="Picture 16">
            <a:extLst>
              <a:ext uri="{FF2B5EF4-FFF2-40B4-BE49-F238E27FC236}">
                <a16:creationId xmlns:a16="http://schemas.microsoft.com/office/drawing/2014/main" id="{1BEAC479-3C28-082E-EB19-1D64C92F00DC}"/>
              </a:ext>
            </a:extLst>
          </p:cNvPr>
          <p:cNvPicPr>
            <a:picLocks noChangeAspect="1"/>
          </p:cNvPicPr>
          <p:nvPr/>
        </p:nvPicPr>
        <p:blipFill>
          <a:blip r:embed="rId6"/>
          <a:stretch>
            <a:fillRect/>
          </a:stretch>
        </p:blipFill>
        <p:spPr>
          <a:xfrm>
            <a:off x="487687" y="4746433"/>
            <a:ext cx="3712767" cy="1710193"/>
          </a:xfrm>
          <a:prstGeom prst="rect">
            <a:avLst/>
          </a:prstGeom>
        </p:spPr>
      </p:pic>
      <p:pic>
        <p:nvPicPr>
          <p:cNvPr id="18" name="Picture 17">
            <a:extLst>
              <a:ext uri="{FF2B5EF4-FFF2-40B4-BE49-F238E27FC236}">
                <a16:creationId xmlns:a16="http://schemas.microsoft.com/office/drawing/2014/main" id="{D28AE4B8-E16A-3B4F-D4C7-5A81803268F6}"/>
              </a:ext>
            </a:extLst>
          </p:cNvPr>
          <p:cNvPicPr>
            <a:picLocks noChangeAspect="1"/>
          </p:cNvPicPr>
          <p:nvPr/>
        </p:nvPicPr>
        <p:blipFill>
          <a:blip r:embed="rId7"/>
          <a:stretch>
            <a:fillRect/>
          </a:stretch>
        </p:blipFill>
        <p:spPr>
          <a:xfrm>
            <a:off x="8292523" y="4985039"/>
            <a:ext cx="3239781" cy="1494349"/>
          </a:xfrm>
          <a:prstGeom prst="rect">
            <a:avLst/>
          </a:prstGeom>
        </p:spPr>
      </p:pic>
      <p:pic>
        <p:nvPicPr>
          <p:cNvPr id="19" name="Picture 18">
            <a:extLst>
              <a:ext uri="{FF2B5EF4-FFF2-40B4-BE49-F238E27FC236}">
                <a16:creationId xmlns:a16="http://schemas.microsoft.com/office/drawing/2014/main" id="{DF03503C-80C1-57F5-3A9C-E3B9763C1C94}"/>
              </a:ext>
            </a:extLst>
          </p:cNvPr>
          <p:cNvPicPr>
            <a:picLocks noChangeAspect="1"/>
          </p:cNvPicPr>
          <p:nvPr/>
        </p:nvPicPr>
        <p:blipFill>
          <a:blip r:embed="rId8"/>
          <a:stretch>
            <a:fillRect/>
          </a:stretch>
        </p:blipFill>
        <p:spPr>
          <a:xfrm>
            <a:off x="1905895" y="2503055"/>
            <a:ext cx="2469188" cy="1851891"/>
          </a:xfrm>
          <a:prstGeom prst="rect">
            <a:avLst/>
          </a:prstGeom>
        </p:spPr>
      </p:pic>
      <p:pic>
        <p:nvPicPr>
          <p:cNvPr id="5" name="Picture 4">
            <a:extLst>
              <a:ext uri="{FF2B5EF4-FFF2-40B4-BE49-F238E27FC236}">
                <a16:creationId xmlns:a16="http://schemas.microsoft.com/office/drawing/2014/main" id="{8790C565-CAF5-ACD7-6250-CD8259838D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4817722" y="4252344"/>
            <a:ext cx="2595513" cy="1946635"/>
          </a:xfrm>
          <a:prstGeom prst="rect">
            <a:avLst/>
          </a:prstGeom>
        </p:spPr>
      </p:pic>
      <p:pic>
        <p:nvPicPr>
          <p:cNvPr id="20" name="Picture 19">
            <a:extLst>
              <a:ext uri="{FF2B5EF4-FFF2-40B4-BE49-F238E27FC236}">
                <a16:creationId xmlns:a16="http://schemas.microsoft.com/office/drawing/2014/main" id="{CF247077-A131-614D-EF64-86BA7902AE63}"/>
              </a:ext>
            </a:extLst>
          </p:cNvPr>
          <p:cNvPicPr>
            <a:picLocks noChangeAspect="1"/>
          </p:cNvPicPr>
          <p:nvPr/>
        </p:nvPicPr>
        <p:blipFill>
          <a:blip r:embed="rId10"/>
          <a:stretch>
            <a:fillRect/>
          </a:stretch>
        </p:blipFill>
        <p:spPr>
          <a:xfrm>
            <a:off x="7587863" y="2536245"/>
            <a:ext cx="2017063" cy="2689416"/>
          </a:xfrm>
          <a:prstGeom prst="rect">
            <a:avLst/>
          </a:prstGeom>
        </p:spPr>
      </p:pic>
    </p:spTree>
    <p:extLst>
      <p:ext uri="{BB962C8B-B14F-4D97-AF65-F5344CB8AC3E}">
        <p14:creationId xmlns:p14="http://schemas.microsoft.com/office/powerpoint/2010/main" val="2924659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9378E2-4E06-9001-AA47-A87C6DA8691D}"/>
              </a:ext>
            </a:extLst>
          </p:cNvPr>
          <p:cNvPicPr>
            <a:picLocks noChangeAspect="1"/>
          </p:cNvPicPr>
          <p:nvPr/>
        </p:nvPicPr>
        <p:blipFill>
          <a:blip r:embed="rId2"/>
          <a:stretch>
            <a:fillRect/>
          </a:stretch>
        </p:blipFill>
        <p:spPr>
          <a:xfrm>
            <a:off x="772445" y="702948"/>
            <a:ext cx="5820587" cy="1228896"/>
          </a:xfrm>
          <a:prstGeom prst="rect">
            <a:avLst/>
          </a:prstGeom>
        </p:spPr>
      </p:pic>
      <p:pic>
        <p:nvPicPr>
          <p:cNvPr id="7" name="Picture 6">
            <a:extLst>
              <a:ext uri="{FF2B5EF4-FFF2-40B4-BE49-F238E27FC236}">
                <a16:creationId xmlns:a16="http://schemas.microsoft.com/office/drawing/2014/main" id="{992CE2E4-DD37-7B3E-7AF4-122274752758}"/>
              </a:ext>
            </a:extLst>
          </p:cNvPr>
          <p:cNvPicPr>
            <a:picLocks noChangeAspect="1"/>
          </p:cNvPicPr>
          <p:nvPr/>
        </p:nvPicPr>
        <p:blipFill>
          <a:blip r:embed="rId3"/>
          <a:stretch>
            <a:fillRect/>
          </a:stretch>
        </p:blipFill>
        <p:spPr>
          <a:xfrm>
            <a:off x="4010081" y="2922283"/>
            <a:ext cx="5896799" cy="1238423"/>
          </a:xfrm>
          <a:prstGeom prst="rect">
            <a:avLst/>
          </a:prstGeom>
        </p:spPr>
      </p:pic>
      <p:pic>
        <p:nvPicPr>
          <p:cNvPr id="11" name="Picture 10">
            <a:extLst>
              <a:ext uri="{FF2B5EF4-FFF2-40B4-BE49-F238E27FC236}">
                <a16:creationId xmlns:a16="http://schemas.microsoft.com/office/drawing/2014/main" id="{BF0449DB-E23B-F0D5-1741-809D61125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641621" y="474550"/>
            <a:ext cx="2858107" cy="2143580"/>
          </a:xfrm>
          <a:prstGeom prst="rect">
            <a:avLst/>
          </a:prstGeom>
        </p:spPr>
      </p:pic>
      <p:pic>
        <p:nvPicPr>
          <p:cNvPr id="9" name="Picture 8">
            <a:extLst>
              <a:ext uri="{FF2B5EF4-FFF2-40B4-BE49-F238E27FC236}">
                <a16:creationId xmlns:a16="http://schemas.microsoft.com/office/drawing/2014/main" id="{01228ABC-86F2-B38F-B86A-23750814FAA9}"/>
              </a:ext>
            </a:extLst>
          </p:cNvPr>
          <p:cNvPicPr>
            <a:picLocks noChangeAspect="1"/>
          </p:cNvPicPr>
          <p:nvPr/>
        </p:nvPicPr>
        <p:blipFill>
          <a:blip r:embed="rId5"/>
          <a:stretch>
            <a:fillRect/>
          </a:stretch>
        </p:blipFill>
        <p:spPr>
          <a:xfrm>
            <a:off x="3437673" y="5747997"/>
            <a:ext cx="3348576" cy="706163"/>
          </a:xfrm>
          <a:prstGeom prst="rect">
            <a:avLst/>
          </a:prstGeom>
        </p:spPr>
      </p:pic>
      <p:pic>
        <p:nvPicPr>
          <p:cNvPr id="12" name="Picture 11">
            <a:extLst>
              <a:ext uri="{FF2B5EF4-FFF2-40B4-BE49-F238E27FC236}">
                <a16:creationId xmlns:a16="http://schemas.microsoft.com/office/drawing/2014/main" id="{8E61BBEB-E042-C056-EC1F-6CD92FE585D8}"/>
              </a:ext>
            </a:extLst>
          </p:cNvPr>
          <p:cNvPicPr>
            <a:picLocks noChangeAspect="1"/>
          </p:cNvPicPr>
          <p:nvPr/>
        </p:nvPicPr>
        <p:blipFill>
          <a:blip r:embed="rId6"/>
          <a:stretch>
            <a:fillRect/>
          </a:stretch>
        </p:blipFill>
        <p:spPr>
          <a:xfrm>
            <a:off x="703167" y="2747068"/>
            <a:ext cx="2656299" cy="3707093"/>
          </a:xfrm>
          <a:prstGeom prst="rect">
            <a:avLst/>
          </a:prstGeom>
        </p:spPr>
      </p:pic>
      <p:pic>
        <p:nvPicPr>
          <p:cNvPr id="14" name="Picture 13">
            <a:extLst>
              <a:ext uri="{FF2B5EF4-FFF2-40B4-BE49-F238E27FC236}">
                <a16:creationId xmlns:a16="http://schemas.microsoft.com/office/drawing/2014/main" id="{3E6D5C88-60F6-4525-E4B0-BCB9596A7B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2537" y="4310557"/>
            <a:ext cx="2649179" cy="2295955"/>
          </a:xfrm>
          <a:prstGeom prst="rect">
            <a:avLst/>
          </a:prstGeom>
        </p:spPr>
      </p:pic>
    </p:spTree>
    <p:extLst>
      <p:ext uri="{BB962C8B-B14F-4D97-AF65-F5344CB8AC3E}">
        <p14:creationId xmlns:p14="http://schemas.microsoft.com/office/powerpoint/2010/main" val="3694479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AFC090-2954-A79B-E8F8-DAF9B372D534}"/>
              </a:ext>
            </a:extLst>
          </p:cNvPr>
          <p:cNvPicPr>
            <a:picLocks noChangeAspect="1"/>
          </p:cNvPicPr>
          <p:nvPr/>
        </p:nvPicPr>
        <p:blipFill>
          <a:blip r:embed="rId2"/>
          <a:stretch>
            <a:fillRect/>
          </a:stretch>
        </p:blipFill>
        <p:spPr>
          <a:xfrm>
            <a:off x="301955" y="1260439"/>
            <a:ext cx="3417783" cy="4337123"/>
          </a:xfrm>
          <a:prstGeom prst="rect">
            <a:avLst/>
          </a:prstGeom>
        </p:spPr>
      </p:pic>
      <p:pic>
        <p:nvPicPr>
          <p:cNvPr id="7" name="Picture 6">
            <a:extLst>
              <a:ext uri="{FF2B5EF4-FFF2-40B4-BE49-F238E27FC236}">
                <a16:creationId xmlns:a16="http://schemas.microsoft.com/office/drawing/2014/main" id="{D4AC74EA-E9F0-6AC1-974B-754EE1354DE9}"/>
              </a:ext>
            </a:extLst>
          </p:cNvPr>
          <p:cNvPicPr>
            <a:picLocks noChangeAspect="1"/>
          </p:cNvPicPr>
          <p:nvPr/>
        </p:nvPicPr>
        <p:blipFill>
          <a:blip r:embed="rId3"/>
          <a:srcRect b="18914"/>
          <a:stretch/>
        </p:blipFill>
        <p:spPr>
          <a:xfrm>
            <a:off x="4156892" y="3816423"/>
            <a:ext cx="3381473" cy="2924944"/>
          </a:xfrm>
          <a:prstGeom prst="rect">
            <a:avLst/>
          </a:prstGeom>
        </p:spPr>
      </p:pic>
      <p:pic>
        <p:nvPicPr>
          <p:cNvPr id="9" name="Picture 8">
            <a:extLst>
              <a:ext uri="{FF2B5EF4-FFF2-40B4-BE49-F238E27FC236}">
                <a16:creationId xmlns:a16="http://schemas.microsoft.com/office/drawing/2014/main" id="{167C0106-B337-CDA6-F56E-6ACB13C67288}"/>
              </a:ext>
            </a:extLst>
          </p:cNvPr>
          <p:cNvPicPr>
            <a:picLocks noChangeAspect="1"/>
          </p:cNvPicPr>
          <p:nvPr/>
        </p:nvPicPr>
        <p:blipFill>
          <a:blip r:embed="rId4"/>
          <a:stretch>
            <a:fillRect/>
          </a:stretch>
        </p:blipFill>
        <p:spPr>
          <a:xfrm>
            <a:off x="4214161" y="116632"/>
            <a:ext cx="3266931" cy="3312368"/>
          </a:xfrm>
          <a:prstGeom prst="rect">
            <a:avLst/>
          </a:prstGeom>
        </p:spPr>
      </p:pic>
      <p:pic>
        <p:nvPicPr>
          <p:cNvPr id="3" name="Immagine 2">
            <a:extLst>
              <a:ext uri="{FF2B5EF4-FFF2-40B4-BE49-F238E27FC236}">
                <a16:creationId xmlns:a16="http://schemas.microsoft.com/office/drawing/2014/main" id="{59834205-E86B-4706-3F9D-6C4D9CC839C7}"/>
              </a:ext>
            </a:extLst>
          </p:cNvPr>
          <p:cNvPicPr>
            <a:picLocks noChangeAspect="1"/>
          </p:cNvPicPr>
          <p:nvPr/>
        </p:nvPicPr>
        <p:blipFill>
          <a:blip r:embed="rId5"/>
          <a:stretch>
            <a:fillRect/>
          </a:stretch>
        </p:blipFill>
        <p:spPr>
          <a:xfrm>
            <a:off x="8256241" y="1066427"/>
            <a:ext cx="3341871" cy="4725144"/>
          </a:xfrm>
          <a:prstGeom prst="rect">
            <a:avLst/>
          </a:prstGeom>
        </p:spPr>
      </p:pic>
    </p:spTree>
    <p:extLst>
      <p:ext uri="{BB962C8B-B14F-4D97-AF65-F5344CB8AC3E}">
        <p14:creationId xmlns:p14="http://schemas.microsoft.com/office/powerpoint/2010/main" val="332981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B9EDC0D-846C-4265-ACC2-9E67C52E239B}"/>
              </a:ext>
            </a:extLst>
          </p:cNvPr>
          <p:cNvPicPr>
            <a:picLocks noChangeAspect="1"/>
          </p:cNvPicPr>
          <p:nvPr/>
        </p:nvPicPr>
        <p:blipFill rotWithShape="1">
          <a:blip r:embed="rId2"/>
          <a:srcRect l="7624" t="35390" r="9438" b="13112"/>
          <a:stretch/>
        </p:blipFill>
        <p:spPr>
          <a:xfrm>
            <a:off x="335821" y="1306862"/>
            <a:ext cx="6815924" cy="2380623"/>
          </a:xfrm>
          <a:prstGeom prst="rect">
            <a:avLst/>
          </a:prstGeom>
        </p:spPr>
      </p:pic>
      <p:pic>
        <p:nvPicPr>
          <p:cNvPr id="4" name="Picture 6" descr="Image result for WHO">
            <a:extLst>
              <a:ext uri="{FF2B5EF4-FFF2-40B4-BE49-F238E27FC236}">
                <a16:creationId xmlns:a16="http://schemas.microsoft.com/office/drawing/2014/main" id="{96455BBF-0E24-4F07-A1E3-322E15CB458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2352" y="350753"/>
            <a:ext cx="911843" cy="956107"/>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D900F2D4-E994-4753-81B6-57C91F0754FF}"/>
              </a:ext>
            </a:extLst>
          </p:cNvPr>
          <p:cNvPicPr>
            <a:picLocks noChangeAspect="1"/>
          </p:cNvPicPr>
          <p:nvPr/>
        </p:nvPicPr>
        <p:blipFill rotWithShape="1">
          <a:blip r:embed="rId4"/>
          <a:srcRect l="9250" t="14778" r="38687" b="26000"/>
          <a:stretch/>
        </p:blipFill>
        <p:spPr>
          <a:xfrm>
            <a:off x="6297481" y="3048001"/>
            <a:ext cx="5678443" cy="3633385"/>
          </a:xfrm>
          <a:prstGeom prst="rect">
            <a:avLst/>
          </a:prstGeom>
        </p:spPr>
      </p:pic>
      <p:sp>
        <p:nvSpPr>
          <p:cNvPr id="8" name="Title 1">
            <a:extLst>
              <a:ext uri="{FF2B5EF4-FFF2-40B4-BE49-F238E27FC236}">
                <a16:creationId xmlns:a16="http://schemas.microsoft.com/office/drawing/2014/main" id="{B5103043-C455-4B1D-B2E8-0E4E2EAA272A}"/>
              </a:ext>
            </a:extLst>
          </p:cNvPr>
          <p:cNvSpPr>
            <a:spLocks noGrp="1"/>
          </p:cNvSpPr>
          <p:nvPr>
            <p:ph type="title"/>
          </p:nvPr>
        </p:nvSpPr>
        <p:spPr>
          <a:xfrm>
            <a:off x="1366161" y="215485"/>
            <a:ext cx="9908391" cy="737667"/>
          </a:xfrm>
        </p:spPr>
        <p:txBody>
          <a:bodyPr>
            <a:normAutofit fontScale="90000"/>
          </a:bodyPr>
          <a:lstStyle/>
          <a:p>
            <a:r>
              <a:rPr lang="it-IT" dirty="0">
                <a:solidFill>
                  <a:srgbClr val="C00000"/>
                </a:solidFill>
                <a:latin typeface="+mn-lt"/>
              </a:rPr>
              <a:t>L'obesità pediatrica è un problema di salute!!!</a:t>
            </a:r>
            <a:endParaRPr lang="en-GB" sz="2000" dirty="0">
              <a:solidFill>
                <a:srgbClr val="C00000"/>
              </a:solidFill>
              <a:latin typeface="+mn-lt"/>
            </a:endParaRPr>
          </a:p>
        </p:txBody>
      </p:sp>
      <p:sp>
        <p:nvSpPr>
          <p:cNvPr id="11" name="CasellaDiTesto 10">
            <a:extLst>
              <a:ext uri="{FF2B5EF4-FFF2-40B4-BE49-F238E27FC236}">
                <a16:creationId xmlns:a16="http://schemas.microsoft.com/office/drawing/2014/main" id="{33269D74-34B3-4450-AF12-6A49D2C15247}"/>
              </a:ext>
            </a:extLst>
          </p:cNvPr>
          <p:cNvSpPr txBox="1"/>
          <p:nvPr/>
        </p:nvSpPr>
        <p:spPr>
          <a:xfrm>
            <a:off x="504521" y="3993737"/>
            <a:ext cx="5184935" cy="2513509"/>
          </a:xfrm>
          <a:prstGeom prst="rect">
            <a:avLst/>
          </a:prstGeom>
          <a:solidFill>
            <a:srgbClr val="0070C0"/>
          </a:solidFill>
        </p:spPr>
        <p:txBody>
          <a:bodyPr wrap="square" rtlCol="0">
            <a:spAutoFit/>
          </a:bodyPr>
          <a:lstStyle/>
          <a:p>
            <a:pPr defTabSz="1219140" eaLnBrk="0" fontAlgn="base" hangingPunct="0">
              <a:spcBef>
                <a:spcPct val="0"/>
              </a:spcBef>
              <a:spcAft>
                <a:spcPts val="800"/>
              </a:spcAft>
              <a:buClr>
                <a:srgbClr val="FFFFFF"/>
              </a:buClr>
            </a:pPr>
            <a:r>
              <a:rPr lang="it-IT" dirty="0">
                <a:solidFill>
                  <a:prstClr val="white"/>
                </a:solidFill>
                <a:latin typeface="Calibri" panose="020F0502020204030204" pitchFamily="34" charset="0"/>
                <a:cs typeface="Arial" charset="0"/>
              </a:rPr>
              <a:t>L'obesità pediatrica è una delle sfide più gravi per la salute pubblica del XXI secolo.</a:t>
            </a:r>
          </a:p>
          <a:p>
            <a:pPr defTabSz="1219140" eaLnBrk="0" fontAlgn="base" hangingPunct="0">
              <a:spcBef>
                <a:spcPct val="0"/>
              </a:spcBef>
              <a:spcAft>
                <a:spcPts val="800"/>
              </a:spcAft>
              <a:buClr>
                <a:srgbClr val="FFFFFF"/>
              </a:buClr>
            </a:pPr>
            <a:r>
              <a:rPr lang="it-IT" dirty="0">
                <a:solidFill>
                  <a:prstClr val="white"/>
                </a:solidFill>
                <a:latin typeface="Calibri" panose="020F0502020204030204" pitchFamily="34" charset="0"/>
                <a:cs typeface="Arial" charset="0"/>
              </a:rPr>
              <a:t>I bambini in sovrappeso e obesi hanno maggiori probabilità di rimanere obesi fino all'età adulta e di sviluppare malattie non trasmissibili come diabete e malattie cardiovascolari in età più giovane.</a:t>
            </a:r>
          </a:p>
          <a:p>
            <a:pPr defTabSz="1219140" eaLnBrk="0" fontAlgn="base" hangingPunct="0">
              <a:spcBef>
                <a:spcPct val="0"/>
              </a:spcBef>
              <a:spcAft>
                <a:spcPts val="800"/>
              </a:spcAft>
              <a:buClr>
                <a:srgbClr val="FFFFFF"/>
              </a:buClr>
            </a:pPr>
            <a:r>
              <a:rPr lang="it-IT" dirty="0">
                <a:solidFill>
                  <a:prstClr val="white"/>
                </a:solidFill>
                <a:latin typeface="Calibri" panose="020F0502020204030204" pitchFamily="34" charset="0"/>
                <a:cs typeface="Arial" charset="0"/>
              </a:rPr>
              <a:t>La prevenzione dell'obesità infantile deve pertanto essere una priorità assoluta.</a:t>
            </a:r>
            <a:endParaRPr lang="it-IT" dirty="0">
              <a:solidFill>
                <a:prstClr val="white"/>
              </a:solidFill>
              <a:latin typeface="Calibri" panose="020F0502020204030204" pitchFamily="34" charset="0"/>
            </a:endParaRPr>
          </a:p>
        </p:txBody>
      </p:sp>
      <p:sp>
        <p:nvSpPr>
          <p:cNvPr id="9" name="Rettangolo con angoli arrotondati 8">
            <a:extLst>
              <a:ext uri="{FF2B5EF4-FFF2-40B4-BE49-F238E27FC236}">
                <a16:creationId xmlns:a16="http://schemas.microsoft.com/office/drawing/2014/main" id="{39C0E452-2CF3-025C-D1D8-6DA170FFFC21}"/>
              </a:ext>
            </a:extLst>
          </p:cNvPr>
          <p:cNvSpPr/>
          <p:nvPr/>
        </p:nvSpPr>
        <p:spPr>
          <a:xfrm>
            <a:off x="6355558" y="5705856"/>
            <a:ext cx="5562287" cy="658368"/>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82015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2A64D736-7F1D-41B4-9D46-06001C69EB32}"/>
              </a:ext>
            </a:extLst>
          </p:cNvPr>
          <p:cNvPicPr>
            <a:picLocks noGrp="1" noChangeAspect="1"/>
          </p:cNvPicPr>
          <p:nvPr>
            <p:ph idx="1"/>
          </p:nvPr>
        </p:nvPicPr>
        <p:blipFill>
          <a:blip r:embed="rId2"/>
          <a:stretch>
            <a:fillRect/>
          </a:stretch>
        </p:blipFill>
        <p:spPr>
          <a:xfrm>
            <a:off x="431812" y="1143911"/>
            <a:ext cx="6497885" cy="4570179"/>
          </a:xfrm>
        </p:spPr>
      </p:pic>
      <p:pic>
        <p:nvPicPr>
          <p:cNvPr id="7" name="Immagine 6">
            <a:extLst>
              <a:ext uri="{FF2B5EF4-FFF2-40B4-BE49-F238E27FC236}">
                <a16:creationId xmlns:a16="http://schemas.microsoft.com/office/drawing/2014/main" id="{AA9486A8-34D9-48B0-9019-08CA931BE0D2}"/>
              </a:ext>
            </a:extLst>
          </p:cNvPr>
          <p:cNvPicPr>
            <a:picLocks noChangeAspect="1"/>
          </p:cNvPicPr>
          <p:nvPr/>
        </p:nvPicPr>
        <p:blipFill>
          <a:blip r:embed="rId3"/>
          <a:stretch>
            <a:fillRect/>
          </a:stretch>
        </p:blipFill>
        <p:spPr>
          <a:xfrm>
            <a:off x="7419976" y="62670"/>
            <a:ext cx="4629149" cy="6732661"/>
          </a:xfrm>
          <a:prstGeom prst="rect">
            <a:avLst/>
          </a:prstGeom>
        </p:spPr>
      </p:pic>
    </p:spTree>
    <p:extLst>
      <p:ext uri="{BB962C8B-B14F-4D97-AF65-F5344CB8AC3E}">
        <p14:creationId xmlns:p14="http://schemas.microsoft.com/office/powerpoint/2010/main" val="5421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D6680B3-2FCF-45EB-8B5C-B21AAA1090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511" y="156637"/>
            <a:ext cx="4971136" cy="6661791"/>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3" name="Immagine 12">
            <a:extLst>
              <a:ext uri="{FF2B5EF4-FFF2-40B4-BE49-F238E27FC236}">
                <a16:creationId xmlns:a16="http://schemas.microsoft.com/office/drawing/2014/main" id="{543B704D-1D57-4870-BD25-1047EF1040A4}"/>
              </a:ext>
            </a:extLst>
          </p:cNvPr>
          <p:cNvPicPr>
            <a:picLocks noChangeAspect="1"/>
          </p:cNvPicPr>
          <p:nvPr/>
        </p:nvPicPr>
        <p:blipFill>
          <a:blip r:embed="rId4"/>
          <a:stretch>
            <a:fillRect/>
          </a:stretch>
        </p:blipFill>
        <p:spPr>
          <a:xfrm>
            <a:off x="7211963" y="298152"/>
            <a:ext cx="1660313" cy="1031142"/>
          </a:xfrm>
          <a:prstGeom prst="rect">
            <a:avLst/>
          </a:prstGeom>
        </p:spPr>
      </p:pic>
      <p:pic>
        <p:nvPicPr>
          <p:cNvPr id="14" name="Immagine 13">
            <a:extLst>
              <a:ext uri="{FF2B5EF4-FFF2-40B4-BE49-F238E27FC236}">
                <a16:creationId xmlns:a16="http://schemas.microsoft.com/office/drawing/2014/main" id="{FFEC922F-A215-4695-BB64-E5C9FC92A2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8403" y="309414"/>
            <a:ext cx="578311" cy="852518"/>
          </a:xfrm>
          <a:prstGeom prst="rect">
            <a:avLst/>
          </a:prstGeom>
        </p:spPr>
      </p:pic>
      <p:sp>
        <p:nvSpPr>
          <p:cNvPr id="6" name="Segnaposto contenuto 2">
            <a:extLst>
              <a:ext uri="{FF2B5EF4-FFF2-40B4-BE49-F238E27FC236}">
                <a16:creationId xmlns:a16="http://schemas.microsoft.com/office/drawing/2014/main" id="{6EB866F1-981B-43D0-AA96-E75D310ED827}"/>
              </a:ext>
            </a:extLst>
          </p:cNvPr>
          <p:cNvSpPr>
            <a:spLocks noGrp="1"/>
          </p:cNvSpPr>
          <p:nvPr>
            <p:ph idx="1"/>
          </p:nvPr>
        </p:nvSpPr>
        <p:spPr>
          <a:xfrm>
            <a:off x="6382662" y="1825625"/>
            <a:ext cx="4971137" cy="4351338"/>
          </a:xfrm>
        </p:spPr>
        <p:txBody>
          <a:bodyPr/>
          <a:lstStyle/>
          <a:p>
            <a:r>
              <a:rPr lang="it-IT" dirty="0">
                <a:solidFill>
                  <a:srgbClr val="002060"/>
                </a:solidFill>
              </a:rPr>
              <a:t>Modifiche dello stile di vita</a:t>
            </a:r>
          </a:p>
          <a:p>
            <a:pPr lvl="1"/>
            <a:r>
              <a:rPr lang="it-IT" dirty="0">
                <a:solidFill>
                  <a:srgbClr val="002060"/>
                </a:solidFill>
              </a:rPr>
              <a:t>Dieta</a:t>
            </a:r>
          </a:p>
          <a:p>
            <a:pPr lvl="1"/>
            <a:r>
              <a:rPr lang="it-IT" dirty="0">
                <a:solidFill>
                  <a:srgbClr val="002060"/>
                </a:solidFill>
              </a:rPr>
              <a:t>Attività fisica</a:t>
            </a:r>
          </a:p>
          <a:p>
            <a:pPr lvl="1"/>
            <a:endParaRPr lang="it-IT" dirty="0">
              <a:solidFill>
                <a:srgbClr val="002060"/>
              </a:solidFill>
            </a:endParaRPr>
          </a:p>
          <a:p>
            <a:r>
              <a:rPr lang="it-IT" dirty="0">
                <a:solidFill>
                  <a:srgbClr val="002060"/>
                </a:solidFill>
              </a:rPr>
              <a:t>Terapia farmacologica</a:t>
            </a:r>
          </a:p>
          <a:p>
            <a:pPr marL="0" indent="0">
              <a:buNone/>
            </a:pPr>
            <a:endParaRPr lang="it-IT" dirty="0">
              <a:solidFill>
                <a:srgbClr val="002060"/>
              </a:solidFill>
            </a:endParaRPr>
          </a:p>
          <a:p>
            <a:pPr marL="0" indent="0">
              <a:buNone/>
            </a:pPr>
            <a:endParaRPr lang="it-IT" dirty="0">
              <a:solidFill>
                <a:srgbClr val="002060"/>
              </a:solidFill>
            </a:endParaRPr>
          </a:p>
          <a:p>
            <a:r>
              <a:rPr lang="it-IT" dirty="0">
                <a:solidFill>
                  <a:srgbClr val="002060"/>
                </a:solidFill>
              </a:rPr>
              <a:t>Chirurgia </a:t>
            </a:r>
            <a:r>
              <a:rPr lang="it-IT" dirty="0" err="1">
                <a:solidFill>
                  <a:srgbClr val="002060"/>
                </a:solidFill>
              </a:rPr>
              <a:t>bariatrica</a:t>
            </a:r>
            <a:endParaRPr lang="it-IT" dirty="0">
              <a:solidFill>
                <a:srgbClr val="002060"/>
              </a:solidFill>
            </a:endParaRPr>
          </a:p>
        </p:txBody>
      </p:sp>
      <p:sp>
        <p:nvSpPr>
          <p:cNvPr id="7" name="Freccia in giù 6">
            <a:extLst>
              <a:ext uri="{FF2B5EF4-FFF2-40B4-BE49-F238E27FC236}">
                <a16:creationId xmlns:a16="http://schemas.microsoft.com/office/drawing/2014/main" id="{FDA5D1A1-DF5D-47CE-B36C-C93476E408C3}"/>
              </a:ext>
            </a:extLst>
          </p:cNvPr>
          <p:cNvSpPr/>
          <p:nvPr/>
        </p:nvSpPr>
        <p:spPr>
          <a:xfrm>
            <a:off x="5778504" y="1825625"/>
            <a:ext cx="604158" cy="3595461"/>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983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Ponte sullo stretto di Messina, si o no? Come sarà? - NEWSAUTO.it"/>
          <p:cNvPicPr>
            <a:picLocks noChangeAspect="1" noChangeArrowheads="1"/>
          </p:cNvPicPr>
          <p:nvPr/>
        </p:nvPicPr>
        <p:blipFill rotWithShape="1">
          <a:blip r:embed="rId2">
            <a:extLst>
              <a:ext uri="{28A0092B-C50C-407E-A947-70E740481C1C}">
                <a14:useLocalDpi xmlns:a14="http://schemas.microsoft.com/office/drawing/2010/main" val="0"/>
              </a:ext>
            </a:extLst>
          </a:blip>
          <a:srcRect b="9779"/>
          <a:stretch/>
        </p:blipFill>
        <p:spPr bwMode="auto">
          <a:xfrm>
            <a:off x="1292965" y="1556017"/>
            <a:ext cx="9525000" cy="5156110"/>
          </a:xfrm>
          <a:prstGeom prst="rect">
            <a:avLst/>
          </a:prstGeom>
          <a:noFill/>
          <a:extLst>
            <a:ext uri="{909E8E84-426E-40DD-AFC4-6F175D3DCCD1}">
              <a14:hiddenFill xmlns:a14="http://schemas.microsoft.com/office/drawing/2010/main">
                <a:solidFill>
                  <a:srgbClr val="FFFFFF"/>
                </a:solidFill>
              </a14:hiddenFill>
            </a:ext>
          </a:extLst>
        </p:spPr>
      </p:pic>
      <p:sp>
        <p:nvSpPr>
          <p:cNvPr id="5" name="Fumetto 1 4"/>
          <p:cNvSpPr/>
          <p:nvPr/>
        </p:nvSpPr>
        <p:spPr>
          <a:xfrm>
            <a:off x="379504" y="256900"/>
            <a:ext cx="2206942" cy="992777"/>
          </a:xfrm>
          <a:prstGeom prst="wedgeRectCallout">
            <a:avLst>
              <a:gd name="adj1" fmla="val 32462"/>
              <a:gd name="adj2" fmla="val 1651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Lifestyle</a:t>
            </a:r>
            <a:r>
              <a:rPr lang="it-IT" dirty="0"/>
              <a:t> </a:t>
            </a:r>
            <a:r>
              <a:rPr lang="it-IT" dirty="0" err="1"/>
              <a:t>change</a:t>
            </a:r>
            <a:r>
              <a:rPr lang="it-IT" dirty="0"/>
              <a:t>,</a:t>
            </a:r>
          </a:p>
          <a:p>
            <a:pPr algn="ctr"/>
            <a:r>
              <a:rPr lang="it-IT" dirty="0" err="1"/>
              <a:t>diet</a:t>
            </a:r>
            <a:r>
              <a:rPr lang="it-IT" dirty="0"/>
              <a:t> and </a:t>
            </a:r>
            <a:r>
              <a:rPr lang="it-IT" dirty="0" err="1"/>
              <a:t>exercise</a:t>
            </a:r>
            <a:endParaRPr lang="it-IT" dirty="0"/>
          </a:p>
        </p:txBody>
      </p:sp>
      <p:sp>
        <p:nvSpPr>
          <p:cNvPr id="8" name="Fumetto 1 7"/>
          <p:cNvSpPr/>
          <p:nvPr/>
        </p:nvSpPr>
        <p:spPr>
          <a:xfrm>
            <a:off x="3749118" y="835013"/>
            <a:ext cx="2142309" cy="513805"/>
          </a:xfrm>
          <a:prstGeom prst="wedgeRectCallout">
            <a:avLst>
              <a:gd name="adj1" fmla="val 76209"/>
              <a:gd name="adj2" fmla="val 8233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Pharmacotherapy</a:t>
            </a:r>
            <a:endParaRPr lang="it-IT" dirty="0"/>
          </a:p>
        </p:txBody>
      </p:sp>
      <p:sp>
        <p:nvSpPr>
          <p:cNvPr id="9" name="Fumetto 1 8"/>
          <p:cNvSpPr/>
          <p:nvPr/>
        </p:nvSpPr>
        <p:spPr>
          <a:xfrm flipH="1">
            <a:off x="10257428" y="761994"/>
            <a:ext cx="1706880" cy="513805"/>
          </a:xfrm>
          <a:prstGeom prst="wedgeRectCallout">
            <a:avLst>
              <a:gd name="adj1" fmla="val 83474"/>
              <a:gd name="adj2" fmla="val 6330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Bariatric</a:t>
            </a:r>
            <a:r>
              <a:rPr lang="it-IT" dirty="0"/>
              <a:t> </a:t>
            </a:r>
            <a:r>
              <a:rPr lang="it-IT" dirty="0" err="1"/>
              <a:t>surgery</a:t>
            </a:r>
            <a:endParaRPr lang="it-IT" dirty="0"/>
          </a:p>
        </p:txBody>
      </p:sp>
      <p:sp>
        <p:nvSpPr>
          <p:cNvPr id="10" name="Fumetto 1 9"/>
          <p:cNvSpPr/>
          <p:nvPr/>
        </p:nvSpPr>
        <p:spPr>
          <a:xfrm flipH="1">
            <a:off x="7419322" y="735872"/>
            <a:ext cx="1850571" cy="513805"/>
          </a:xfrm>
          <a:prstGeom prst="wedgeRectCallout">
            <a:avLst>
              <a:gd name="adj1" fmla="val -5936"/>
              <a:gd name="adj2" fmla="val 8606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In-</a:t>
            </a:r>
            <a:r>
              <a:rPr lang="it-IT" dirty="0" err="1"/>
              <a:t>patient</a:t>
            </a:r>
            <a:endParaRPr lang="it-IT" dirty="0"/>
          </a:p>
          <a:p>
            <a:pPr algn="ctr"/>
            <a:r>
              <a:rPr lang="it-IT" dirty="0" err="1"/>
              <a:t>clinical</a:t>
            </a:r>
            <a:r>
              <a:rPr lang="it-IT" dirty="0"/>
              <a:t> </a:t>
            </a:r>
            <a:r>
              <a:rPr lang="it-IT" dirty="0" err="1"/>
              <a:t>settings</a:t>
            </a:r>
            <a:endParaRPr lang="it-IT" dirty="0"/>
          </a:p>
        </p:txBody>
      </p:sp>
      <p:sp>
        <p:nvSpPr>
          <p:cNvPr id="7" name="CasellaDiTesto 6"/>
          <p:cNvSpPr txBox="1"/>
          <p:nvPr/>
        </p:nvSpPr>
        <p:spPr>
          <a:xfrm>
            <a:off x="6712503" y="6104800"/>
            <a:ext cx="5251805" cy="523220"/>
          </a:xfrm>
          <a:prstGeom prst="rect">
            <a:avLst/>
          </a:prstGeom>
          <a:solidFill>
            <a:schemeClr val="accent1"/>
          </a:solidFill>
        </p:spPr>
        <p:txBody>
          <a:bodyPr wrap="square" rtlCol="0">
            <a:spAutoFit/>
          </a:bodyPr>
          <a:lstStyle/>
          <a:p>
            <a:r>
              <a:rPr lang="en-GB" sz="1400" dirty="0">
                <a:solidFill>
                  <a:schemeClr val="bg1"/>
                </a:solidFill>
              </a:rPr>
              <a:t>Nevertheless, these therapies are often limited by weight reduction efficacy, side effects, surgical risks and frequently obesity rebound</a:t>
            </a:r>
          </a:p>
        </p:txBody>
      </p:sp>
    </p:spTree>
    <p:extLst>
      <p:ext uri="{BB962C8B-B14F-4D97-AF65-F5344CB8AC3E}">
        <p14:creationId xmlns:p14="http://schemas.microsoft.com/office/powerpoint/2010/main" val="3835399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1516E03-1DC9-6382-4D21-9C8F2DB9093E}"/>
              </a:ext>
            </a:extLst>
          </p:cNvPr>
          <p:cNvPicPr>
            <a:picLocks noChangeAspect="1"/>
          </p:cNvPicPr>
          <p:nvPr/>
        </p:nvPicPr>
        <p:blipFill>
          <a:blip r:embed="rId2"/>
          <a:stretch>
            <a:fillRect/>
          </a:stretch>
        </p:blipFill>
        <p:spPr>
          <a:xfrm>
            <a:off x="109728" y="77079"/>
            <a:ext cx="4775127" cy="2967874"/>
          </a:xfrm>
          <a:prstGeom prst="rect">
            <a:avLst/>
          </a:prstGeom>
        </p:spPr>
      </p:pic>
      <p:pic>
        <p:nvPicPr>
          <p:cNvPr id="7" name="Immagine 6">
            <a:extLst>
              <a:ext uri="{FF2B5EF4-FFF2-40B4-BE49-F238E27FC236}">
                <a16:creationId xmlns:a16="http://schemas.microsoft.com/office/drawing/2014/main" id="{E1155998-1252-9330-6B88-6ACF208FBBBC}"/>
              </a:ext>
            </a:extLst>
          </p:cNvPr>
          <p:cNvPicPr>
            <a:picLocks noChangeAspect="1"/>
          </p:cNvPicPr>
          <p:nvPr/>
        </p:nvPicPr>
        <p:blipFill>
          <a:blip r:embed="rId3"/>
          <a:stretch>
            <a:fillRect/>
          </a:stretch>
        </p:blipFill>
        <p:spPr>
          <a:xfrm>
            <a:off x="8028432" y="6282842"/>
            <a:ext cx="4090416" cy="502006"/>
          </a:xfrm>
          <a:prstGeom prst="rect">
            <a:avLst/>
          </a:prstGeom>
        </p:spPr>
      </p:pic>
      <p:pic>
        <p:nvPicPr>
          <p:cNvPr id="9" name="Immagine 8">
            <a:extLst>
              <a:ext uri="{FF2B5EF4-FFF2-40B4-BE49-F238E27FC236}">
                <a16:creationId xmlns:a16="http://schemas.microsoft.com/office/drawing/2014/main" id="{CE1452F8-12AD-CA4D-833B-9DA33FB9B326}"/>
              </a:ext>
            </a:extLst>
          </p:cNvPr>
          <p:cNvPicPr>
            <a:picLocks noChangeAspect="1"/>
          </p:cNvPicPr>
          <p:nvPr/>
        </p:nvPicPr>
        <p:blipFill>
          <a:blip r:embed="rId4"/>
          <a:stretch>
            <a:fillRect/>
          </a:stretch>
        </p:blipFill>
        <p:spPr>
          <a:xfrm>
            <a:off x="938790" y="3429000"/>
            <a:ext cx="4273286" cy="1114436"/>
          </a:xfrm>
          <a:prstGeom prst="rect">
            <a:avLst/>
          </a:prstGeom>
        </p:spPr>
      </p:pic>
      <p:pic>
        <p:nvPicPr>
          <p:cNvPr id="11" name="Immagine 10">
            <a:extLst>
              <a:ext uri="{FF2B5EF4-FFF2-40B4-BE49-F238E27FC236}">
                <a16:creationId xmlns:a16="http://schemas.microsoft.com/office/drawing/2014/main" id="{B8A1FD3D-CDE1-F9D1-B4AF-33CEBCA6153F}"/>
              </a:ext>
            </a:extLst>
          </p:cNvPr>
          <p:cNvPicPr>
            <a:picLocks noChangeAspect="1"/>
          </p:cNvPicPr>
          <p:nvPr/>
        </p:nvPicPr>
        <p:blipFill>
          <a:blip r:embed="rId5"/>
          <a:stretch>
            <a:fillRect/>
          </a:stretch>
        </p:blipFill>
        <p:spPr>
          <a:xfrm>
            <a:off x="950576" y="4927483"/>
            <a:ext cx="4273285" cy="1030438"/>
          </a:xfrm>
          <a:prstGeom prst="rect">
            <a:avLst/>
          </a:prstGeom>
        </p:spPr>
      </p:pic>
      <p:pic>
        <p:nvPicPr>
          <p:cNvPr id="13" name="Immagine 12">
            <a:extLst>
              <a:ext uri="{FF2B5EF4-FFF2-40B4-BE49-F238E27FC236}">
                <a16:creationId xmlns:a16="http://schemas.microsoft.com/office/drawing/2014/main" id="{B1275BC9-5D5B-EB11-4117-FBAE2CA85385}"/>
              </a:ext>
            </a:extLst>
          </p:cNvPr>
          <p:cNvPicPr>
            <a:picLocks noChangeAspect="1"/>
          </p:cNvPicPr>
          <p:nvPr/>
        </p:nvPicPr>
        <p:blipFill>
          <a:blip r:embed="rId6"/>
          <a:stretch>
            <a:fillRect/>
          </a:stretch>
        </p:blipFill>
        <p:spPr>
          <a:xfrm>
            <a:off x="6745223" y="91761"/>
            <a:ext cx="4273285" cy="4096512"/>
          </a:xfrm>
          <a:prstGeom prst="rect">
            <a:avLst/>
          </a:prstGeom>
        </p:spPr>
      </p:pic>
      <p:pic>
        <p:nvPicPr>
          <p:cNvPr id="15" name="Immagine 14">
            <a:extLst>
              <a:ext uri="{FF2B5EF4-FFF2-40B4-BE49-F238E27FC236}">
                <a16:creationId xmlns:a16="http://schemas.microsoft.com/office/drawing/2014/main" id="{07217A36-D530-F8A4-6E29-D8F4E0CA0E07}"/>
              </a:ext>
            </a:extLst>
          </p:cNvPr>
          <p:cNvPicPr>
            <a:picLocks noChangeAspect="1"/>
          </p:cNvPicPr>
          <p:nvPr/>
        </p:nvPicPr>
        <p:blipFill>
          <a:blip r:embed="rId7"/>
          <a:stretch>
            <a:fillRect/>
          </a:stretch>
        </p:blipFill>
        <p:spPr>
          <a:xfrm>
            <a:off x="6217919" y="4793552"/>
            <a:ext cx="4706335" cy="1396664"/>
          </a:xfrm>
          <a:prstGeom prst="rect">
            <a:avLst/>
          </a:prstGeom>
        </p:spPr>
      </p:pic>
      <p:pic>
        <p:nvPicPr>
          <p:cNvPr id="17" name="Immagine 16">
            <a:extLst>
              <a:ext uri="{FF2B5EF4-FFF2-40B4-BE49-F238E27FC236}">
                <a16:creationId xmlns:a16="http://schemas.microsoft.com/office/drawing/2014/main" id="{38876F8B-FF91-6280-E5D9-C092C87BCE1E}"/>
              </a:ext>
            </a:extLst>
          </p:cNvPr>
          <p:cNvPicPr>
            <a:picLocks noChangeAspect="1"/>
          </p:cNvPicPr>
          <p:nvPr/>
        </p:nvPicPr>
        <p:blipFill>
          <a:blip r:embed="rId8"/>
          <a:stretch>
            <a:fillRect/>
          </a:stretch>
        </p:blipFill>
        <p:spPr>
          <a:xfrm>
            <a:off x="6217919" y="4543436"/>
            <a:ext cx="1097281" cy="250116"/>
          </a:xfrm>
          <a:prstGeom prst="rect">
            <a:avLst/>
          </a:prstGeom>
        </p:spPr>
      </p:pic>
    </p:spTree>
    <p:extLst>
      <p:ext uri="{BB962C8B-B14F-4D97-AF65-F5344CB8AC3E}">
        <p14:creationId xmlns:p14="http://schemas.microsoft.com/office/powerpoint/2010/main" val="3927587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a:extLst>
              <a:ext uri="{FF2B5EF4-FFF2-40B4-BE49-F238E27FC236}">
                <a16:creationId xmlns:a16="http://schemas.microsoft.com/office/drawing/2014/main" id="{166BD4DF-3F8C-944D-FA7F-94EADB53D564}"/>
              </a:ext>
            </a:extLst>
          </p:cNvPr>
          <p:cNvPicPr>
            <a:picLocks noGrp="1" noChangeAspect="1"/>
          </p:cNvPicPr>
          <p:nvPr>
            <p:ph idx="1"/>
          </p:nvPr>
        </p:nvPicPr>
        <p:blipFill>
          <a:blip r:embed="rId2"/>
          <a:stretch>
            <a:fillRect/>
          </a:stretch>
        </p:blipFill>
        <p:spPr>
          <a:xfrm>
            <a:off x="1347982" y="609418"/>
            <a:ext cx="9496036" cy="5639163"/>
          </a:xfrm>
        </p:spPr>
      </p:pic>
      <p:sp>
        <p:nvSpPr>
          <p:cNvPr id="2" name="CasellaDiTesto 1">
            <a:extLst>
              <a:ext uri="{FF2B5EF4-FFF2-40B4-BE49-F238E27FC236}">
                <a16:creationId xmlns:a16="http://schemas.microsoft.com/office/drawing/2014/main" id="{F3C2C5E5-D8FC-46AE-F594-93AA7DA49793}"/>
              </a:ext>
            </a:extLst>
          </p:cNvPr>
          <p:cNvSpPr txBox="1"/>
          <p:nvPr/>
        </p:nvSpPr>
        <p:spPr>
          <a:xfrm>
            <a:off x="7797044" y="6373788"/>
            <a:ext cx="4087466" cy="338554"/>
          </a:xfrm>
          <a:prstGeom prst="rect">
            <a:avLst/>
          </a:prstGeom>
          <a:noFill/>
        </p:spPr>
        <p:txBody>
          <a:bodyPr wrap="none" rtlCol="0">
            <a:spAutoFit/>
          </a:bodyPr>
          <a:lstStyle/>
          <a:p>
            <a:r>
              <a:rPr lang="it-IT" sz="1600" dirty="0" err="1"/>
              <a:t>Järvholm</a:t>
            </a:r>
            <a:r>
              <a:rPr lang="it-IT" sz="1600" dirty="0"/>
              <a:t> K et al. </a:t>
            </a:r>
            <a:r>
              <a:rPr lang="it-IT" sz="1600" dirty="0" err="1"/>
              <a:t>Scand</a:t>
            </a:r>
            <a:r>
              <a:rPr lang="it-IT" sz="1600" dirty="0"/>
              <a:t> J </a:t>
            </a:r>
            <a:r>
              <a:rPr lang="it-IT" sz="1600" dirty="0" err="1"/>
              <a:t>Surg</a:t>
            </a:r>
            <a:r>
              <a:rPr lang="it-IT" sz="1600" dirty="0"/>
              <a:t> 2025;114:95-106</a:t>
            </a:r>
          </a:p>
        </p:txBody>
      </p:sp>
    </p:spTree>
    <p:extLst>
      <p:ext uri="{BB962C8B-B14F-4D97-AF65-F5344CB8AC3E}">
        <p14:creationId xmlns:p14="http://schemas.microsoft.com/office/powerpoint/2010/main" val="3552087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495EF-913C-1848-CBC0-C5961E016FF7}"/>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829FB28D-AC75-C15E-DCE9-8A77C05F8634}"/>
              </a:ext>
            </a:extLst>
          </p:cNvPr>
          <p:cNvPicPr>
            <a:picLocks noChangeAspect="1"/>
          </p:cNvPicPr>
          <p:nvPr/>
        </p:nvPicPr>
        <p:blipFill>
          <a:blip r:embed="rId2"/>
          <a:stretch>
            <a:fillRect/>
          </a:stretch>
        </p:blipFill>
        <p:spPr>
          <a:xfrm>
            <a:off x="338328" y="219088"/>
            <a:ext cx="5157216" cy="1911727"/>
          </a:xfrm>
          <a:prstGeom prst="rect">
            <a:avLst/>
          </a:prstGeom>
        </p:spPr>
      </p:pic>
      <p:pic>
        <p:nvPicPr>
          <p:cNvPr id="9" name="Immagine 8">
            <a:extLst>
              <a:ext uri="{FF2B5EF4-FFF2-40B4-BE49-F238E27FC236}">
                <a16:creationId xmlns:a16="http://schemas.microsoft.com/office/drawing/2014/main" id="{0003F0CA-05DE-1938-989C-2070AF665A47}"/>
              </a:ext>
            </a:extLst>
          </p:cNvPr>
          <p:cNvPicPr>
            <a:picLocks noChangeAspect="1"/>
          </p:cNvPicPr>
          <p:nvPr/>
        </p:nvPicPr>
        <p:blipFill>
          <a:blip r:embed="rId3"/>
          <a:stretch>
            <a:fillRect/>
          </a:stretch>
        </p:blipFill>
        <p:spPr>
          <a:xfrm>
            <a:off x="7461504" y="219088"/>
            <a:ext cx="4218580" cy="1274363"/>
          </a:xfrm>
          <a:prstGeom prst="rect">
            <a:avLst/>
          </a:prstGeom>
        </p:spPr>
      </p:pic>
      <p:sp>
        <p:nvSpPr>
          <p:cNvPr id="13" name="CasellaDiTesto 12">
            <a:extLst>
              <a:ext uri="{FF2B5EF4-FFF2-40B4-BE49-F238E27FC236}">
                <a16:creationId xmlns:a16="http://schemas.microsoft.com/office/drawing/2014/main" id="{3616EDA4-A00C-3B87-5F40-4BEE471DD066}"/>
              </a:ext>
            </a:extLst>
          </p:cNvPr>
          <p:cNvSpPr txBox="1"/>
          <p:nvPr/>
        </p:nvSpPr>
        <p:spPr>
          <a:xfrm>
            <a:off x="6846979" y="6454245"/>
            <a:ext cx="5136642" cy="369332"/>
          </a:xfrm>
          <a:prstGeom prst="rect">
            <a:avLst/>
          </a:prstGeom>
          <a:noFill/>
        </p:spPr>
        <p:txBody>
          <a:bodyPr wrap="square">
            <a:spAutoFit/>
          </a:bodyPr>
          <a:lstStyle/>
          <a:p>
            <a:pPr algn="l"/>
            <a:r>
              <a:rPr lang="fr-FR" sz="1800" b="0" i="0" u="none" strike="noStrike" baseline="0" dirty="0" err="1">
                <a:latin typeface="AdvOTf011d512"/>
              </a:rPr>
              <a:t>Hampl</a:t>
            </a:r>
            <a:r>
              <a:rPr lang="fr-FR" sz="1800" b="0" i="0" u="none" strike="noStrike" baseline="0" dirty="0">
                <a:latin typeface="AdvOTf011d512"/>
              </a:rPr>
              <a:t> SE et al. </a:t>
            </a:r>
            <a:r>
              <a:rPr lang="en-US" sz="1800" b="0" i="0" u="none" strike="noStrike" baseline="0" dirty="0">
                <a:latin typeface="AdvOT37ee2077.I"/>
              </a:rPr>
              <a:t>Pediatrics</a:t>
            </a:r>
            <a:r>
              <a:rPr lang="en-US" sz="1800" b="0" i="0" u="none" strike="noStrike" baseline="0" dirty="0">
                <a:latin typeface="AdvOTf011d512"/>
              </a:rPr>
              <a:t>. 2023;151(2):</a:t>
            </a:r>
            <a:r>
              <a:rPr lang="it-IT" sz="1800" b="0" i="0" u="none" strike="noStrike" baseline="0" dirty="0">
                <a:latin typeface="AdvOTf011d512"/>
              </a:rPr>
              <a:t>e2022060640</a:t>
            </a:r>
            <a:endParaRPr lang="it-IT" dirty="0"/>
          </a:p>
        </p:txBody>
      </p:sp>
      <p:pic>
        <p:nvPicPr>
          <p:cNvPr id="17" name="Immagine 16">
            <a:extLst>
              <a:ext uri="{FF2B5EF4-FFF2-40B4-BE49-F238E27FC236}">
                <a16:creationId xmlns:a16="http://schemas.microsoft.com/office/drawing/2014/main" id="{AA551FC1-A4DF-BD17-ACF9-C6D3E39137B0}"/>
              </a:ext>
            </a:extLst>
          </p:cNvPr>
          <p:cNvPicPr>
            <a:picLocks noChangeAspect="1"/>
          </p:cNvPicPr>
          <p:nvPr/>
        </p:nvPicPr>
        <p:blipFill>
          <a:blip r:embed="rId4"/>
          <a:stretch>
            <a:fillRect/>
          </a:stretch>
        </p:blipFill>
        <p:spPr>
          <a:xfrm>
            <a:off x="1822778" y="2352261"/>
            <a:ext cx="7748016" cy="3973192"/>
          </a:xfrm>
          <a:prstGeom prst="rect">
            <a:avLst/>
          </a:prstGeom>
        </p:spPr>
      </p:pic>
    </p:spTree>
    <p:extLst>
      <p:ext uri="{BB962C8B-B14F-4D97-AF65-F5344CB8AC3E}">
        <p14:creationId xmlns:p14="http://schemas.microsoft.com/office/powerpoint/2010/main" val="1172392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7E1723A-A4F7-F3E2-C88C-6D54C2B84025}"/>
              </a:ext>
            </a:extLst>
          </p:cNvPr>
          <p:cNvPicPr>
            <a:picLocks noChangeAspect="1"/>
          </p:cNvPicPr>
          <p:nvPr/>
        </p:nvPicPr>
        <p:blipFill>
          <a:blip r:embed="rId2"/>
          <a:stretch>
            <a:fillRect/>
          </a:stretch>
        </p:blipFill>
        <p:spPr>
          <a:xfrm>
            <a:off x="0" y="0"/>
            <a:ext cx="4857750" cy="2207739"/>
          </a:xfrm>
          <a:prstGeom prst="rect">
            <a:avLst/>
          </a:prstGeom>
        </p:spPr>
      </p:pic>
      <p:pic>
        <p:nvPicPr>
          <p:cNvPr id="7" name="Immagine 6">
            <a:extLst>
              <a:ext uri="{FF2B5EF4-FFF2-40B4-BE49-F238E27FC236}">
                <a16:creationId xmlns:a16="http://schemas.microsoft.com/office/drawing/2014/main" id="{DBFB7DB0-C032-EF51-9103-BA667652F397}"/>
              </a:ext>
            </a:extLst>
          </p:cNvPr>
          <p:cNvPicPr>
            <a:picLocks noChangeAspect="1"/>
          </p:cNvPicPr>
          <p:nvPr/>
        </p:nvPicPr>
        <p:blipFill>
          <a:blip r:embed="rId3"/>
          <a:stretch>
            <a:fillRect/>
          </a:stretch>
        </p:blipFill>
        <p:spPr>
          <a:xfrm>
            <a:off x="368968" y="2342676"/>
            <a:ext cx="3147762" cy="4457700"/>
          </a:xfrm>
          <a:prstGeom prst="rect">
            <a:avLst/>
          </a:prstGeom>
        </p:spPr>
      </p:pic>
      <p:pic>
        <p:nvPicPr>
          <p:cNvPr id="9" name="Immagine 8">
            <a:extLst>
              <a:ext uri="{FF2B5EF4-FFF2-40B4-BE49-F238E27FC236}">
                <a16:creationId xmlns:a16="http://schemas.microsoft.com/office/drawing/2014/main" id="{728FE917-C816-C089-09EC-EC3F447F66C1}"/>
              </a:ext>
            </a:extLst>
          </p:cNvPr>
          <p:cNvPicPr>
            <a:picLocks noChangeAspect="1"/>
          </p:cNvPicPr>
          <p:nvPr/>
        </p:nvPicPr>
        <p:blipFill>
          <a:blip r:embed="rId4"/>
          <a:stretch>
            <a:fillRect/>
          </a:stretch>
        </p:blipFill>
        <p:spPr>
          <a:xfrm>
            <a:off x="6096000" y="177069"/>
            <a:ext cx="4676775" cy="1853600"/>
          </a:xfrm>
          <a:prstGeom prst="rect">
            <a:avLst/>
          </a:prstGeom>
        </p:spPr>
      </p:pic>
      <p:pic>
        <p:nvPicPr>
          <p:cNvPr id="11" name="Immagine 10">
            <a:extLst>
              <a:ext uri="{FF2B5EF4-FFF2-40B4-BE49-F238E27FC236}">
                <a16:creationId xmlns:a16="http://schemas.microsoft.com/office/drawing/2014/main" id="{C9558CCE-6E19-8202-E5DA-A08758C30DFF}"/>
              </a:ext>
            </a:extLst>
          </p:cNvPr>
          <p:cNvPicPr>
            <a:picLocks noChangeAspect="1"/>
          </p:cNvPicPr>
          <p:nvPr/>
        </p:nvPicPr>
        <p:blipFill>
          <a:blip r:embed="rId5"/>
          <a:stretch>
            <a:fillRect/>
          </a:stretch>
        </p:blipFill>
        <p:spPr>
          <a:xfrm>
            <a:off x="3854428" y="2338171"/>
            <a:ext cx="3862205" cy="4404582"/>
          </a:xfrm>
          <a:prstGeom prst="rect">
            <a:avLst/>
          </a:prstGeom>
        </p:spPr>
      </p:pic>
      <p:pic>
        <p:nvPicPr>
          <p:cNvPr id="13" name="Immagine 12">
            <a:extLst>
              <a:ext uri="{FF2B5EF4-FFF2-40B4-BE49-F238E27FC236}">
                <a16:creationId xmlns:a16="http://schemas.microsoft.com/office/drawing/2014/main" id="{370B74C6-3A65-818A-6F54-ACA2DF5C3C5C}"/>
              </a:ext>
            </a:extLst>
          </p:cNvPr>
          <p:cNvPicPr>
            <a:picLocks noChangeAspect="1"/>
          </p:cNvPicPr>
          <p:nvPr/>
        </p:nvPicPr>
        <p:blipFill>
          <a:blip r:embed="rId6"/>
          <a:stretch>
            <a:fillRect/>
          </a:stretch>
        </p:blipFill>
        <p:spPr>
          <a:xfrm>
            <a:off x="7896292" y="2338171"/>
            <a:ext cx="3926740" cy="4462205"/>
          </a:xfrm>
          <a:prstGeom prst="rect">
            <a:avLst/>
          </a:prstGeom>
        </p:spPr>
      </p:pic>
    </p:spTree>
    <p:extLst>
      <p:ext uri="{BB962C8B-B14F-4D97-AF65-F5344CB8AC3E}">
        <p14:creationId xmlns:p14="http://schemas.microsoft.com/office/powerpoint/2010/main" val="3492018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FD5C56-C4BA-3234-C6ED-CEE97AC71171}"/>
              </a:ext>
            </a:extLst>
          </p:cNvPr>
          <p:cNvSpPr>
            <a:spLocks noGrp="1"/>
          </p:cNvSpPr>
          <p:nvPr>
            <p:ph type="title"/>
          </p:nvPr>
        </p:nvSpPr>
        <p:spPr>
          <a:xfrm>
            <a:off x="838200" y="362508"/>
            <a:ext cx="10515600" cy="684848"/>
          </a:xfrm>
        </p:spPr>
        <p:txBody>
          <a:bodyPr>
            <a:normAutofit fontScale="90000"/>
          </a:bodyPr>
          <a:lstStyle/>
          <a:p>
            <a:r>
              <a:rPr lang="it-IT" dirty="0" err="1"/>
              <a:t>Adolescent</a:t>
            </a:r>
            <a:r>
              <a:rPr lang="it-IT" dirty="0"/>
              <a:t> </a:t>
            </a:r>
            <a:r>
              <a:rPr lang="it-IT" dirty="0" err="1"/>
              <a:t>Obesity</a:t>
            </a:r>
            <a:r>
              <a:rPr lang="it-IT" dirty="0"/>
              <a:t> CARE Framework</a:t>
            </a:r>
          </a:p>
        </p:txBody>
      </p:sp>
      <p:pic>
        <p:nvPicPr>
          <p:cNvPr id="7" name="Immagine 6">
            <a:extLst>
              <a:ext uri="{FF2B5EF4-FFF2-40B4-BE49-F238E27FC236}">
                <a16:creationId xmlns:a16="http://schemas.microsoft.com/office/drawing/2014/main" id="{0B9A8DAA-71AC-C72A-9E06-E9A88FC39CFE}"/>
              </a:ext>
            </a:extLst>
          </p:cNvPr>
          <p:cNvPicPr>
            <a:picLocks noChangeAspect="1"/>
          </p:cNvPicPr>
          <p:nvPr/>
        </p:nvPicPr>
        <p:blipFill>
          <a:blip r:embed="rId2"/>
          <a:stretch>
            <a:fillRect/>
          </a:stretch>
        </p:blipFill>
        <p:spPr>
          <a:xfrm>
            <a:off x="633231" y="1438478"/>
            <a:ext cx="5243180" cy="2331279"/>
          </a:xfrm>
          <a:prstGeom prst="rect">
            <a:avLst/>
          </a:prstGeom>
        </p:spPr>
      </p:pic>
      <p:pic>
        <p:nvPicPr>
          <p:cNvPr id="9" name="Immagine 8">
            <a:extLst>
              <a:ext uri="{FF2B5EF4-FFF2-40B4-BE49-F238E27FC236}">
                <a16:creationId xmlns:a16="http://schemas.microsoft.com/office/drawing/2014/main" id="{FA113BB7-8B64-6E2C-796D-623B060C542A}"/>
              </a:ext>
            </a:extLst>
          </p:cNvPr>
          <p:cNvPicPr>
            <a:picLocks noChangeAspect="1"/>
          </p:cNvPicPr>
          <p:nvPr/>
        </p:nvPicPr>
        <p:blipFill>
          <a:blip r:embed="rId3"/>
          <a:stretch>
            <a:fillRect/>
          </a:stretch>
        </p:blipFill>
        <p:spPr>
          <a:xfrm>
            <a:off x="633231" y="3792110"/>
            <a:ext cx="5243179" cy="2700765"/>
          </a:xfrm>
          <a:prstGeom prst="rect">
            <a:avLst/>
          </a:prstGeom>
        </p:spPr>
      </p:pic>
      <p:pic>
        <p:nvPicPr>
          <p:cNvPr id="11" name="Immagine 10">
            <a:extLst>
              <a:ext uri="{FF2B5EF4-FFF2-40B4-BE49-F238E27FC236}">
                <a16:creationId xmlns:a16="http://schemas.microsoft.com/office/drawing/2014/main" id="{FA1ED0C1-14CC-B23F-E85B-0E2E91075F90}"/>
              </a:ext>
            </a:extLst>
          </p:cNvPr>
          <p:cNvPicPr>
            <a:picLocks noChangeAspect="1"/>
          </p:cNvPicPr>
          <p:nvPr/>
        </p:nvPicPr>
        <p:blipFill>
          <a:blip r:embed="rId4"/>
          <a:stretch>
            <a:fillRect/>
          </a:stretch>
        </p:blipFill>
        <p:spPr>
          <a:xfrm>
            <a:off x="6181000" y="1438479"/>
            <a:ext cx="5172800" cy="2102549"/>
          </a:xfrm>
          <a:prstGeom prst="rect">
            <a:avLst/>
          </a:prstGeom>
        </p:spPr>
      </p:pic>
      <p:pic>
        <p:nvPicPr>
          <p:cNvPr id="13" name="Immagine 12">
            <a:extLst>
              <a:ext uri="{FF2B5EF4-FFF2-40B4-BE49-F238E27FC236}">
                <a16:creationId xmlns:a16="http://schemas.microsoft.com/office/drawing/2014/main" id="{53695468-5F06-B6B8-A1EA-23A99D0DA280}"/>
              </a:ext>
            </a:extLst>
          </p:cNvPr>
          <p:cNvPicPr>
            <a:picLocks noChangeAspect="1"/>
          </p:cNvPicPr>
          <p:nvPr/>
        </p:nvPicPr>
        <p:blipFill>
          <a:blip r:embed="rId5"/>
          <a:stretch>
            <a:fillRect/>
          </a:stretch>
        </p:blipFill>
        <p:spPr>
          <a:xfrm>
            <a:off x="6180999" y="3712307"/>
            <a:ext cx="5172801" cy="2683171"/>
          </a:xfrm>
          <a:prstGeom prst="rect">
            <a:avLst/>
          </a:prstGeom>
        </p:spPr>
      </p:pic>
      <p:pic>
        <p:nvPicPr>
          <p:cNvPr id="15" name="Immagine 14">
            <a:extLst>
              <a:ext uri="{FF2B5EF4-FFF2-40B4-BE49-F238E27FC236}">
                <a16:creationId xmlns:a16="http://schemas.microsoft.com/office/drawing/2014/main" id="{4BE77898-EE54-C141-271E-1825A8E9BA68}"/>
              </a:ext>
            </a:extLst>
          </p:cNvPr>
          <p:cNvPicPr>
            <a:picLocks noChangeAspect="1"/>
          </p:cNvPicPr>
          <p:nvPr/>
        </p:nvPicPr>
        <p:blipFill>
          <a:blip r:embed="rId6"/>
          <a:stretch>
            <a:fillRect/>
          </a:stretch>
        </p:blipFill>
        <p:spPr>
          <a:xfrm>
            <a:off x="8567928" y="6480763"/>
            <a:ext cx="3502895" cy="360592"/>
          </a:xfrm>
          <a:prstGeom prst="rect">
            <a:avLst/>
          </a:prstGeom>
        </p:spPr>
      </p:pic>
    </p:spTree>
    <p:extLst>
      <p:ext uri="{BB962C8B-B14F-4D97-AF65-F5344CB8AC3E}">
        <p14:creationId xmlns:p14="http://schemas.microsoft.com/office/powerpoint/2010/main" val="3033110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a:extLst>
              <a:ext uri="{FF2B5EF4-FFF2-40B4-BE49-F238E27FC236}">
                <a16:creationId xmlns:a16="http://schemas.microsoft.com/office/drawing/2014/main" id="{FC6C3EC8-6281-879C-4C37-5F218B687255}"/>
              </a:ext>
            </a:extLst>
          </p:cNvPr>
          <p:cNvPicPr>
            <a:picLocks noGrp="1" noChangeAspect="1"/>
          </p:cNvPicPr>
          <p:nvPr>
            <p:ph idx="1"/>
          </p:nvPr>
        </p:nvPicPr>
        <p:blipFill>
          <a:blip r:embed="rId2"/>
          <a:stretch>
            <a:fillRect/>
          </a:stretch>
        </p:blipFill>
        <p:spPr>
          <a:xfrm>
            <a:off x="1828074" y="1825625"/>
            <a:ext cx="8535852" cy="4351338"/>
          </a:xfrm>
        </p:spPr>
      </p:pic>
      <p:pic>
        <p:nvPicPr>
          <p:cNvPr id="5" name="Immagine 4">
            <a:extLst>
              <a:ext uri="{FF2B5EF4-FFF2-40B4-BE49-F238E27FC236}">
                <a16:creationId xmlns:a16="http://schemas.microsoft.com/office/drawing/2014/main" id="{B2D40F17-5788-7ACE-66A6-7E82810B36DD}"/>
              </a:ext>
            </a:extLst>
          </p:cNvPr>
          <p:cNvPicPr>
            <a:picLocks noChangeAspect="1"/>
          </p:cNvPicPr>
          <p:nvPr/>
        </p:nvPicPr>
        <p:blipFill>
          <a:blip r:embed="rId3"/>
          <a:stretch>
            <a:fillRect/>
          </a:stretch>
        </p:blipFill>
        <p:spPr>
          <a:xfrm>
            <a:off x="125349" y="93038"/>
            <a:ext cx="4913376" cy="1597650"/>
          </a:xfrm>
          <a:prstGeom prst="rect">
            <a:avLst/>
          </a:prstGeom>
        </p:spPr>
      </p:pic>
      <p:pic>
        <p:nvPicPr>
          <p:cNvPr id="11" name="Immagine 10">
            <a:extLst>
              <a:ext uri="{FF2B5EF4-FFF2-40B4-BE49-F238E27FC236}">
                <a16:creationId xmlns:a16="http://schemas.microsoft.com/office/drawing/2014/main" id="{0ADB0299-7878-D29C-63D6-B0BB477AFD8F}"/>
              </a:ext>
            </a:extLst>
          </p:cNvPr>
          <p:cNvPicPr>
            <a:picLocks noChangeAspect="1"/>
          </p:cNvPicPr>
          <p:nvPr/>
        </p:nvPicPr>
        <p:blipFill>
          <a:blip r:embed="rId4"/>
          <a:stretch>
            <a:fillRect/>
          </a:stretch>
        </p:blipFill>
        <p:spPr>
          <a:xfrm>
            <a:off x="8676026" y="6482306"/>
            <a:ext cx="3375799" cy="229334"/>
          </a:xfrm>
          <a:prstGeom prst="rect">
            <a:avLst/>
          </a:prstGeom>
        </p:spPr>
      </p:pic>
    </p:spTree>
    <p:extLst>
      <p:ext uri="{BB962C8B-B14F-4D97-AF65-F5344CB8AC3E}">
        <p14:creationId xmlns:p14="http://schemas.microsoft.com/office/powerpoint/2010/main" val="1594145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6637890-CE79-BCE0-6C89-6483BFF3B5D7}"/>
              </a:ext>
            </a:extLst>
          </p:cNvPr>
          <p:cNvPicPr>
            <a:picLocks noChangeAspect="1"/>
          </p:cNvPicPr>
          <p:nvPr/>
        </p:nvPicPr>
        <p:blipFill>
          <a:blip r:embed="rId2"/>
          <a:stretch>
            <a:fillRect/>
          </a:stretch>
        </p:blipFill>
        <p:spPr>
          <a:xfrm>
            <a:off x="2743201" y="135192"/>
            <a:ext cx="6096000" cy="1607737"/>
          </a:xfrm>
          <a:prstGeom prst="rect">
            <a:avLst/>
          </a:prstGeom>
        </p:spPr>
      </p:pic>
      <p:pic>
        <p:nvPicPr>
          <p:cNvPr id="7" name="Immagine 6">
            <a:extLst>
              <a:ext uri="{FF2B5EF4-FFF2-40B4-BE49-F238E27FC236}">
                <a16:creationId xmlns:a16="http://schemas.microsoft.com/office/drawing/2014/main" id="{296D714A-2B00-9DCD-B8AA-6E09A21D1CD5}"/>
              </a:ext>
            </a:extLst>
          </p:cNvPr>
          <p:cNvPicPr>
            <a:picLocks noChangeAspect="1"/>
          </p:cNvPicPr>
          <p:nvPr/>
        </p:nvPicPr>
        <p:blipFill>
          <a:blip r:embed="rId3"/>
          <a:stretch>
            <a:fillRect/>
          </a:stretch>
        </p:blipFill>
        <p:spPr>
          <a:xfrm>
            <a:off x="6712298" y="2955166"/>
            <a:ext cx="4585458" cy="3079785"/>
          </a:xfrm>
          <a:prstGeom prst="rect">
            <a:avLst/>
          </a:prstGeom>
        </p:spPr>
      </p:pic>
      <p:pic>
        <p:nvPicPr>
          <p:cNvPr id="9" name="Immagine 8">
            <a:extLst>
              <a:ext uri="{FF2B5EF4-FFF2-40B4-BE49-F238E27FC236}">
                <a16:creationId xmlns:a16="http://schemas.microsoft.com/office/drawing/2014/main" id="{6DD1981A-C740-CA97-CDCC-572D7AEFBA18}"/>
              </a:ext>
            </a:extLst>
          </p:cNvPr>
          <p:cNvPicPr>
            <a:picLocks noChangeAspect="1"/>
          </p:cNvPicPr>
          <p:nvPr/>
        </p:nvPicPr>
        <p:blipFill>
          <a:blip r:embed="rId4"/>
          <a:stretch>
            <a:fillRect/>
          </a:stretch>
        </p:blipFill>
        <p:spPr>
          <a:xfrm>
            <a:off x="1110451" y="2361241"/>
            <a:ext cx="3265499" cy="4267636"/>
          </a:xfrm>
          <a:prstGeom prst="rect">
            <a:avLst/>
          </a:prstGeom>
        </p:spPr>
      </p:pic>
      <p:sp>
        <p:nvSpPr>
          <p:cNvPr id="13" name="CasellaDiTesto 12">
            <a:extLst>
              <a:ext uri="{FF2B5EF4-FFF2-40B4-BE49-F238E27FC236}">
                <a16:creationId xmlns:a16="http://schemas.microsoft.com/office/drawing/2014/main" id="{AD2FBD61-5AE7-E11A-16BC-DF348509CB7D}"/>
              </a:ext>
            </a:extLst>
          </p:cNvPr>
          <p:cNvSpPr txBox="1"/>
          <p:nvPr/>
        </p:nvSpPr>
        <p:spPr>
          <a:xfrm>
            <a:off x="286890" y="1839722"/>
            <a:ext cx="5226942" cy="523220"/>
          </a:xfrm>
          <a:prstGeom prst="rect">
            <a:avLst/>
          </a:prstGeom>
          <a:noFill/>
        </p:spPr>
        <p:txBody>
          <a:bodyPr wrap="square">
            <a:spAutoFit/>
          </a:bodyPr>
          <a:lstStyle/>
          <a:p>
            <a:pPr algn="ctr"/>
            <a:r>
              <a:rPr lang="en-US" sz="1400" dirty="0"/>
              <a:t>Multicenter retrospective cohort study using electronic health record (EHR) data from Kaiser Permanente Southern California (KPSC)</a:t>
            </a:r>
            <a:endParaRPr lang="it-IT" sz="1400" dirty="0"/>
          </a:p>
        </p:txBody>
      </p:sp>
      <p:sp>
        <p:nvSpPr>
          <p:cNvPr id="15" name="CasellaDiTesto 14">
            <a:extLst>
              <a:ext uri="{FF2B5EF4-FFF2-40B4-BE49-F238E27FC236}">
                <a16:creationId xmlns:a16="http://schemas.microsoft.com/office/drawing/2014/main" id="{5E56E600-0A37-8C21-EE95-F61F0295CF48}"/>
              </a:ext>
            </a:extLst>
          </p:cNvPr>
          <p:cNvSpPr txBox="1"/>
          <p:nvPr/>
        </p:nvSpPr>
        <p:spPr>
          <a:xfrm>
            <a:off x="8396478" y="6444211"/>
            <a:ext cx="3665060" cy="369332"/>
          </a:xfrm>
          <a:prstGeom prst="rect">
            <a:avLst/>
          </a:prstGeom>
          <a:noFill/>
        </p:spPr>
        <p:txBody>
          <a:bodyPr wrap="square">
            <a:spAutoFit/>
          </a:bodyPr>
          <a:lstStyle/>
          <a:p>
            <a:r>
              <a:rPr lang="it-IT" sz="1800" b="0" i="0" u="none" strike="noStrike" baseline="0" dirty="0" err="1">
                <a:latin typeface="AdvTT4bbf9b5b.I"/>
              </a:rPr>
              <a:t>Pediatrics</a:t>
            </a:r>
            <a:r>
              <a:rPr lang="it-IT" sz="1800" b="0" i="0" u="none" strike="noStrike" baseline="0" dirty="0">
                <a:latin typeface="AdvTT1239bdcb"/>
              </a:rPr>
              <a:t>. 2024;153(3):e2023063916</a:t>
            </a:r>
            <a:endParaRPr lang="it-IT" dirty="0"/>
          </a:p>
        </p:txBody>
      </p:sp>
    </p:spTree>
    <p:extLst>
      <p:ext uri="{BB962C8B-B14F-4D97-AF65-F5344CB8AC3E}">
        <p14:creationId xmlns:p14="http://schemas.microsoft.com/office/powerpoint/2010/main" val="2763720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4226237-66FA-E65E-A8F7-3B3FF379D72D}"/>
              </a:ext>
            </a:extLst>
          </p:cNvPr>
          <p:cNvPicPr>
            <a:picLocks noChangeAspect="1"/>
          </p:cNvPicPr>
          <p:nvPr/>
        </p:nvPicPr>
        <p:blipFill>
          <a:blip r:embed="rId2"/>
          <a:stretch>
            <a:fillRect/>
          </a:stretch>
        </p:blipFill>
        <p:spPr>
          <a:xfrm>
            <a:off x="14120" y="1"/>
            <a:ext cx="5551170" cy="1422681"/>
          </a:xfrm>
          <a:prstGeom prst="rect">
            <a:avLst/>
          </a:prstGeom>
        </p:spPr>
      </p:pic>
      <p:pic>
        <p:nvPicPr>
          <p:cNvPr id="7" name="Immagine 6">
            <a:extLst>
              <a:ext uri="{FF2B5EF4-FFF2-40B4-BE49-F238E27FC236}">
                <a16:creationId xmlns:a16="http://schemas.microsoft.com/office/drawing/2014/main" id="{560269F0-2D96-A6C0-6E7E-2BF99CDB43E8}"/>
              </a:ext>
            </a:extLst>
          </p:cNvPr>
          <p:cNvPicPr>
            <a:picLocks noChangeAspect="1"/>
          </p:cNvPicPr>
          <p:nvPr/>
        </p:nvPicPr>
        <p:blipFill>
          <a:blip r:embed="rId3"/>
          <a:stretch>
            <a:fillRect/>
          </a:stretch>
        </p:blipFill>
        <p:spPr>
          <a:xfrm>
            <a:off x="5565290" y="96395"/>
            <a:ext cx="1742642" cy="1035722"/>
          </a:xfrm>
          <a:prstGeom prst="rect">
            <a:avLst/>
          </a:prstGeom>
        </p:spPr>
      </p:pic>
      <p:pic>
        <p:nvPicPr>
          <p:cNvPr id="9" name="Immagine 8">
            <a:extLst>
              <a:ext uri="{FF2B5EF4-FFF2-40B4-BE49-F238E27FC236}">
                <a16:creationId xmlns:a16="http://schemas.microsoft.com/office/drawing/2014/main" id="{2CA5037F-2701-ACBA-A146-261A95777C63}"/>
              </a:ext>
            </a:extLst>
          </p:cNvPr>
          <p:cNvPicPr>
            <a:picLocks noChangeAspect="1"/>
          </p:cNvPicPr>
          <p:nvPr/>
        </p:nvPicPr>
        <p:blipFill>
          <a:blip r:embed="rId4"/>
          <a:srcRect l="1488" t="1202" r="16135" b="66517"/>
          <a:stretch>
            <a:fillRect/>
          </a:stretch>
        </p:blipFill>
        <p:spPr>
          <a:xfrm>
            <a:off x="209063" y="2069022"/>
            <a:ext cx="5299711" cy="2289285"/>
          </a:xfrm>
          <a:prstGeom prst="rect">
            <a:avLst/>
          </a:prstGeom>
        </p:spPr>
      </p:pic>
      <p:pic>
        <p:nvPicPr>
          <p:cNvPr id="11" name="Immagine 10">
            <a:extLst>
              <a:ext uri="{FF2B5EF4-FFF2-40B4-BE49-F238E27FC236}">
                <a16:creationId xmlns:a16="http://schemas.microsoft.com/office/drawing/2014/main" id="{16E43AEE-12AD-A5B5-2546-BB6F1A064C01}"/>
              </a:ext>
            </a:extLst>
          </p:cNvPr>
          <p:cNvPicPr>
            <a:picLocks noChangeAspect="1"/>
          </p:cNvPicPr>
          <p:nvPr/>
        </p:nvPicPr>
        <p:blipFill>
          <a:blip r:embed="rId5"/>
          <a:srcRect l="1297" t="1110" r="15477" b="65857"/>
          <a:stretch>
            <a:fillRect/>
          </a:stretch>
        </p:blipFill>
        <p:spPr>
          <a:xfrm>
            <a:off x="6240016" y="1974049"/>
            <a:ext cx="5299711" cy="2359570"/>
          </a:xfrm>
          <a:prstGeom prst="rect">
            <a:avLst/>
          </a:prstGeom>
        </p:spPr>
      </p:pic>
      <p:sp>
        <p:nvSpPr>
          <p:cNvPr id="12" name="CasellaDiTesto 11">
            <a:extLst>
              <a:ext uri="{FF2B5EF4-FFF2-40B4-BE49-F238E27FC236}">
                <a16:creationId xmlns:a16="http://schemas.microsoft.com/office/drawing/2014/main" id="{48338FAA-36B3-22D9-574C-7F91285AFD30}"/>
              </a:ext>
            </a:extLst>
          </p:cNvPr>
          <p:cNvSpPr txBox="1"/>
          <p:nvPr/>
        </p:nvSpPr>
        <p:spPr>
          <a:xfrm>
            <a:off x="209063" y="1611586"/>
            <a:ext cx="1868845" cy="369332"/>
          </a:xfrm>
          <a:prstGeom prst="rect">
            <a:avLst/>
          </a:prstGeom>
          <a:noFill/>
        </p:spPr>
        <p:txBody>
          <a:bodyPr wrap="none" rtlCol="0">
            <a:spAutoFit/>
          </a:bodyPr>
          <a:lstStyle/>
          <a:p>
            <a:pPr defTabSz="457189" eaLnBrk="0" fontAlgn="base" hangingPunct="0">
              <a:spcBef>
                <a:spcPct val="0"/>
              </a:spcBef>
              <a:spcAft>
                <a:spcPct val="0"/>
              </a:spcAft>
            </a:pPr>
            <a:r>
              <a:rPr lang="it-IT" dirty="0">
                <a:solidFill>
                  <a:prstClr val="black"/>
                </a:solidFill>
                <a:latin typeface="Calibri" panose="020F0502020204030204" pitchFamily="34" charset="0"/>
              </a:rPr>
              <a:t>Situazione attuale</a:t>
            </a:r>
          </a:p>
        </p:txBody>
      </p:sp>
      <p:sp>
        <p:nvSpPr>
          <p:cNvPr id="13" name="CasellaDiTesto 12">
            <a:extLst>
              <a:ext uri="{FF2B5EF4-FFF2-40B4-BE49-F238E27FC236}">
                <a16:creationId xmlns:a16="http://schemas.microsoft.com/office/drawing/2014/main" id="{71C67FB6-2F1B-932C-3C41-28D80581FBC0}"/>
              </a:ext>
            </a:extLst>
          </p:cNvPr>
          <p:cNvSpPr txBox="1"/>
          <p:nvPr/>
        </p:nvSpPr>
        <p:spPr>
          <a:xfrm>
            <a:off x="6182371" y="1487526"/>
            <a:ext cx="1890902" cy="369332"/>
          </a:xfrm>
          <a:prstGeom prst="rect">
            <a:avLst/>
          </a:prstGeom>
          <a:noFill/>
        </p:spPr>
        <p:txBody>
          <a:bodyPr wrap="none" rtlCol="0">
            <a:spAutoFit/>
          </a:bodyPr>
          <a:lstStyle/>
          <a:p>
            <a:pPr defTabSz="457189" eaLnBrk="0" fontAlgn="base" hangingPunct="0">
              <a:spcBef>
                <a:spcPct val="0"/>
              </a:spcBef>
              <a:spcAft>
                <a:spcPct val="0"/>
              </a:spcAft>
            </a:pPr>
            <a:r>
              <a:rPr lang="it-IT" dirty="0">
                <a:solidFill>
                  <a:prstClr val="black"/>
                </a:solidFill>
                <a:latin typeface="Calibri" panose="020F0502020204030204" pitchFamily="34" charset="0"/>
              </a:rPr>
              <a:t>Previsione al 2050</a:t>
            </a:r>
          </a:p>
        </p:txBody>
      </p:sp>
      <p:sp>
        <p:nvSpPr>
          <p:cNvPr id="2" name="Ovale 1">
            <a:extLst>
              <a:ext uri="{FF2B5EF4-FFF2-40B4-BE49-F238E27FC236}">
                <a16:creationId xmlns:a16="http://schemas.microsoft.com/office/drawing/2014/main" id="{4B30A22B-FB90-FADB-CE09-9AB10191327A}"/>
              </a:ext>
            </a:extLst>
          </p:cNvPr>
          <p:cNvSpPr/>
          <p:nvPr/>
        </p:nvSpPr>
        <p:spPr>
          <a:xfrm>
            <a:off x="5421915" y="495296"/>
            <a:ext cx="1097758" cy="23792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pPr>
            <a:endParaRPr lang="it-IT" dirty="0">
              <a:solidFill>
                <a:prstClr val="white"/>
              </a:solidFill>
              <a:latin typeface="Calibri" panose="020F0502020204030204"/>
            </a:endParaRPr>
          </a:p>
        </p:txBody>
      </p:sp>
      <p:pic>
        <p:nvPicPr>
          <p:cNvPr id="4" name="Immagine 3">
            <a:extLst>
              <a:ext uri="{FF2B5EF4-FFF2-40B4-BE49-F238E27FC236}">
                <a16:creationId xmlns:a16="http://schemas.microsoft.com/office/drawing/2014/main" id="{D9949A3E-23F5-E64F-68AD-86465F73403C}"/>
              </a:ext>
            </a:extLst>
          </p:cNvPr>
          <p:cNvPicPr>
            <a:picLocks noChangeAspect="1"/>
          </p:cNvPicPr>
          <p:nvPr/>
        </p:nvPicPr>
        <p:blipFill>
          <a:blip r:embed="rId6"/>
          <a:srcRect r="14959"/>
          <a:stretch>
            <a:fillRect/>
          </a:stretch>
        </p:blipFill>
        <p:spPr>
          <a:xfrm>
            <a:off x="6240017" y="4452462"/>
            <a:ext cx="5299710" cy="2309143"/>
          </a:xfrm>
          <a:prstGeom prst="rect">
            <a:avLst/>
          </a:prstGeom>
        </p:spPr>
      </p:pic>
      <p:pic>
        <p:nvPicPr>
          <p:cNvPr id="8" name="Immagine 7">
            <a:extLst>
              <a:ext uri="{FF2B5EF4-FFF2-40B4-BE49-F238E27FC236}">
                <a16:creationId xmlns:a16="http://schemas.microsoft.com/office/drawing/2014/main" id="{29207274-BE6D-7717-F29A-9B24E59B4707}"/>
              </a:ext>
            </a:extLst>
          </p:cNvPr>
          <p:cNvPicPr>
            <a:picLocks noChangeAspect="1"/>
          </p:cNvPicPr>
          <p:nvPr/>
        </p:nvPicPr>
        <p:blipFill>
          <a:blip r:embed="rId7"/>
          <a:srcRect r="15226"/>
          <a:stretch>
            <a:fillRect/>
          </a:stretch>
        </p:blipFill>
        <p:spPr>
          <a:xfrm>
            <a:off x="209065" y="4374289"/>
            <a:ext cx="5299709" cy="2293161"/>
          </a:xfrm>
          <a:prstGeom prst="rect">
            <a:avLst/>
          </a:prstGeom>
        </p:spPr>
      </p:pic>
    </p:spTree>
    <p:extLst>
      <p:ext uri="{BB962C8B-B14F-4D97-AF65-F5344CB8AC3E}">
        <p14:creationId xmlns:p14="http://schemas.microsoft.com/office/powerpoint/2010/main" val="5947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EFE8D14-CEE8-814F-4CA2-F642961F3404}"/>
              </a:ext>
            </a:extLst>
          </p:cNvPr>
          <p:cNvPicPr>
            <a:picLocks noChangeAspect="1"/>
          </p:cNvPicPr>
          <p:nvPr/>
        </p:nvPicPr>
        <p:blipFill>
          <a:blip r:embed="rId2"/>
          <a:stretch>
            <a:fillRect/>
          </a:stretch>
        </p:blipFill>
        <p:spPr>
          <a:xfrm>
            <a:off x="563474" y="2178740"/>
            <a:ext cx="3770782" cy="3214592"/>
          </a:xfrm>
          <a:prstGeom prst="rect">
            <a:avLst/>
          </a:prstGeom>
        </p:spPr>
      </p:pic>
      <p:pic>
        <p:nvPicPr>
          <p:cNvPr id="7" name="Immagine 6">
            <a:extLst>
              <a:ext uri="{FF2B5EF4-FFF2-40B4-BE49-F238E27FC236}">
                <a16:creationId xmlns:a16="http://schemas.microsoft.com/office/drawing/2014/main" id="{E6D2BE3E-2B8E-1F72-22B5-302AE3286E36}"/>
              </a:ext>
            </a:extLst>
          </p:cNvPr>
          <p:cNvPicPr>
            <a:picLocks noChangeAspect="1"/>
          </p:cNvPicPr>
          <p:nvPr/>
        </p:nvPicPr>
        <p:blipFill>
          <a:blip r:embed="rId3"/>
          <a:stretch>
            <a:fillRect/>
          </a:stretch>
        </p:blipFill>
        <p:spPr>
          <a:xfrm>
            <a:off x="7371746" y="6269850"/>
            <a:ext cx="4549698" cy="446049"/>
          </a:xfrm>
          <a:prstGeom prst="rect">
            <a:avLst/>
          </a:prstGeom>
        </p:spPr>
      </p:pic>
      <p:pic>
        <p:nvPicPr>
          <p:cNvPr id="9" name="Immagine 8">
            <a:extLst>
              <a:ext uri="{FF2B5EF4-FFF2-40B4-BE49-F238E27FC236}">
                <a16:creationId xmlns:a16="http://schemas.microsoft.com/office/drawing/2014/main" id="{6A1F86B5-4B22-E319-77B0-17F619E3436B}"/>
              </a:ext>
            </a:extLst>
          </p:cNvPr>
          <p:cNvPicPr>
            <a:picLocks noChangeAspect="1"/>
          </p:cNvPicPr>
          <p:nvPr/>
        </p:nvPicPr>
        <p:blipFill>
          <a:blip r:embed="rId4"/>
          <a:stretch>
            <a:fillRect/>
          </a:stretch>
        </p:blipFill>
        <p:spPr>
          <a:xfrm>
            <a:off x="4807102" y="1817511"/>
            <a:ext cx="6940296" cy="3814128"/>
          </a:xfrm>
          <a:prstGeom prst="rect">
            <a:avLst/>
          </a:prstGeom>
        </p:spPr>
      </p:pic>
      <p:sp>
        <p:nvSpPr>
          <p:cNvPr id="11" name="CasellaDiTesto 10">
            <a:extLst>
              <a:ext uri="{FF2B5EF4-FFF2-40B4-BE49-F238E27FC236}">
                <a16:creationId xmlns:a16="http://schemas.microsoft.com/office/drawing/2014/main" id="{EEB525A5-3120-4CA6-1366-2A1439C2779E}"/>
              </a:ext>
            </a:extLst>
          </p:cNvPr>
          <p:cNvSpPr txBox="1"/>
          <p:nvPr/>
        </p:nvSpPr>
        <p:spPr>
          <a:xfrm>
            <a:off x="479857" y="5859707"/>
            <a:ext cx="11232286" cy="338554"/>
          </a:xfrm>
          <a:prstGeom prst="rect">
            <a:avLst/>
          </a:prstGeom>
          <a:noFill/>
        </p:spPr>
        <p:txBody>
          <a:bodyPr wrap="square">
            <a:spAutoFit/>
          </a:bodyPr>
          <a:lstStyle/>
          <a:p>
            <a:r>
              <a:rPr lang="en-US" sz="1600" b="0" i="0" u="none" strike="noStrike" baseline="0" dirty="0">
                <a:solidFill>
                  <a:srgbClr val="000000"/>
                </a:solidFill>
                <a:latin typeface="Charis SIL"/>
              </a:rPr>
              <a:t>Utilization of metabolic and bariatric surgery for pediatric patients has increased from 2009 to 2016, though it remains underutilized</a:t>
            </a:r>
            <a:endParaRPr lang="it-IT" sz="1600" dirty="0"/>
          </a:p>
        </p:txBody>
      </p:sp>
      <p:pic>
        <p:nvPicPr>
          <p:cNvPr id="13" name="Immagine 12">
            <a:extLst>
              <a:ext uri="{FF2B5EF4-FFF2-40B4-BE49-F238E27FC236}">
                <a16:creationId xmlns:a16="http://schemas.microsoft.com/office/drawing/2014/main" id="{271B4784-80AC-CFDF-61F6-F0F20DACA34D}"/>
              </a:ext>
            </a:extLst>
          </p:cNvPr>
          <p:cNvPicPr>
            <a:picLocks noChangeAspect="1"/>
          </p:cNvPicPr>
          <p:nvPr/>
        </p:nvPicPr>
        <p:blipFill>
          <a:blip r:embed="rId5"/>
          <a:stretch>
            <a:fillRect/>
          </a:stretch>
        </p:blipFill>
        <p:spPr>
          <a:xfrm>
            <a:off x="198120" y="123452"/>
            <a:ext cx="5059680" cy="1465991"/>
          </a:xfrm>
          <a:prstGeom prst="rect">
            <a:avLst/>
          </a:prstGeom>
        </p:spPr>
      </p:pic>
    </p:spTree>
    <p:extLst>
      <p:ext uri="{BB962C8B-B14F-4D97-AF65-F5344CB8AC3E}">
        <p14:creationId xmlns:p14="http://schemas.microsoft.com/office/powerpoint/2010/main" val="1022783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B3051F7-002A-C8FD-58A7-608AE6B84F23}"/>
              </a:ext>
            </a:extLst>
          </p:cNvPr>
          <p:cNvSpPr>
            <a:spLocks noGrp="1"/>
          </p:cNvSpPr>
          <p:nvPr>
            <p:ph idx="1"/>
          </p:nvPr>
        </p:nvSpPr>
        <p:spPr>
          <a:xfrm>
            <a:off x="838200" y="2506662"/>
            <a:ext cx="10515600" cy="3484563"/>
          </a:xfrm>
        </p:spPr>
        <p:txBody>
          <a:bodyPr>
            <a:normAutofit/>
          </a:bodyPr>
          <a:lstStyle/>
          <a:p>
            <a:r>
              <a:rPr lang="en-US" dirty="0"/>
              <a:t>Concerns around adolescent bariatric surgery can be attributed to a fear of side effects on growth and puberty, risk of nutritional deficiencies and osteoporosis, alcohol abuse, sustainability of weight loss, psychosocial vulnerability, and the ability to consent in the decision process. </a:t>
            </a:r>
          </a:p>
          <a:p>
            <a:r>
              <a:rPr lang="en-US" dirty="0"/>
              <a:t>A practical reason for bariatric surgery often being overlooked within adolescent treatment frameworks is that it is predominantly performed by </a:t>
            </a:r>
            <a:r>
              <a:rPr lang="it-IT" dirty="0" err="1"/>
              <a:t>adult</a:t>
            </a:r>
            <a:r>
              <a:rPr lang="it-IT" dirty="0"/>
              <a:t> </a:t>
            </a:r>
            <a:r>
              <a:rPr lang="it-IT" dirty="0" err="1"/>
              <a:t>surgeons</a:t>
            </a:r>
            <a:r>
              <a:rPr lang="it-IT" dirty="0"/>
              <a:t>.</a:t>
            </a:r>
          </a:p>
        </p:txBody>
      </p:sp>
      <p:sp>
        <p:nvSpPr>
          <p:cNvPr id="5" name="CasellaDiTesto 4">
            <a:extLst>
              <a:ext uri="{FF2B5EF4-FFF2-40B4-BE49-F238E27FC236}">
                <a16:creationId xmlns:a16="http://schemas.microsoft.com/office/drawing/2014/main" id="{E5A6F5E4-D9D5-95FF-D3D0-5FED2662622C}"/>
              </a:ext>
            </a:extLst>
          </p:cNvPr>
          <p:cNvSpPr txBox="1"/>
          <p:nvPr/>
        </p:nvSpPr>
        <p:spPr>
          <a:xfrm>
            <a:off x="8244078" y="6308209"/>
            <a:ext cx="3947922" cy="369332"/>
          </a:xfrm>
          <a:prstGeom prst="rect">
            <a:avLst/>
          </a:prstGeom>
          <a:noFill/>
        </p:spPr>
        <p:txBody>
          <a:bodyPr wrap="square">
            <a:spAutoFit/>
          </a:bodyPr>
          <a:lstStyle/>
          <a:p>
            <a:r>
              <a:rPr lang="it-IT" sz="1800" b="0" i="0" u="none" strike="noStrike" baseline="0" dirty="0" err="1">
                <a:latin typeface="MinionPro-Regular"/>
              </a:rPr>
              <a:t>Horm</a:t>
            </a:r>
            <a:r>
              <a:rPr lang="it-IT" sz="1800" b="0" i="0" u="none" strike="noStrike" baseline="0" dirty="0">
                <a:latin typeface="MinionPro-Regular"/>
              </a:rPr>
              <a:t> Res </a:t>
            </a:r>
            <a:r>
              <a:rPr lang="it-IT" sz="1800" b="0" i="0" u="none" strike="noStrike" baseline="0" dirty="0" err="1">
                <a:latin typeface="MinionPro-Regular"/>
              </a:rPr>
              <a:t>Paediatr</a:t>
            </a:r>
            <a:r>
              <a:rPr lang="it-IT" sz="1800" b="0" i="0" u="none" strike="noStrike" baseline="0" dirty="0">
                <a:latin typeface="MinionPro-Regular"/>
              </a:rPr>
              <a:t> 2023;96:609–619</a:t>
            </a:r>
            <a:endParaRPr lang="it-IT" dirty="0"/>
          </a:p>
        </p:txBody>
      </p:sp>
      <p:pic>
        <p:nvPicPr>
          <p:cNvPr id="7" name="Immagine 6">
            <a:extLst>
              <a:ext uri="{FF2B5EF4-FFF2-40B4-BE49-F238E27FC236}">
                <a16:creationId xmlns:a16="http://schemas.microsoft.com/office/drawing/2014/main" id="{12D716D9-6D65-921E-4D3F-9C9854FFFDF0}"/>
              </a:ext>
            </a:extLst>
          </p:cNvPr>
          <p:cNvPicPr>
            <a:picLocks noChangeAspect="1"/>
          </p:cNvPicPr>
          <p:nvPr/>
        </p:nvPicPr>
        <p:blipFill>
          <a:blip r:embed="rId2"/>
          <a:stretch>
            <a:fillRect/>
          </a:stretch>
        </p:blipFill>
        <p:spPr>
          <a:xfrm>
            <a:off x="6096000" y="153708"/>
            <a:ext cx="3429697" cy="721198"/>
          </a:xfrm>
          <a:prstGeom prst="rect">
            <a:avLst/>
          </a:prstGeom>
        </p:spPr>
      </p:pic>
      <p:pic>
        <p:nvPicPr>
          <p:cNvPr id="9" name="Immagine 8">
            <a:extLst>
              <a:ext uri="{FF2B5EF4-FFF2-40B4-BE49-F238E27FC236}">
                <a16:creationId xmlns:a16="http://schemas.microsoft.com/office/drawing/2014/main" id="{2C772BFA-521D-C3C9-0D97-71DFB046A527}"/>
              </a:ext>
            </a:extLst>
          </p:cNvPr>
          <p:cNvPicPr>
            <a:picLocks noChangeAspect="1"/>
          </p:cNvPicPr>
          <p:nvPr/>
        </p:nvPicPr>
        <p:blipFill>
          <a:blip r:embed="rId3"/>
          <a:stretch>
            <a:fillRect/>
          </a:stretch>
        </p:blipFill>
        <p:spPr>
          <a:xfrm>
            <a:off x="252412" y="26732"/>
            <a:ext cx="5843588" cy="2002348"/>
          </a:xfrm>
          <a:prstGeom prst="rect">
            <a:avLst/>
          </a:prstGeom>
        </p:spPr>
      </p:pic>
    </p:spTree>
    <p:extLst>
      <p:ext uri="{BB962C8B-B14F-4D97-AF65-F5344CB8AC3E}">
        <p14:creationId xmlns:p14="http://schemas.microsoft.com/office/powerpoint/2010/main" val="2556085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8">
            <a:extLst>
              <a:ext uri="{FF2B5EF4-FFF2-40B4-BE49-F238E27FC236}">
                <a16:creationId xmlns:a16="http://schemas.microsoft.com/office/drawing/2014/main" id="{975BD74A-DC3F-2E17-8AFD-8E6B0659DFFD}"/>
              </a:ext>
            </a:extLst>
          </p:cNvPr>
          <p:cNvSpPr>
            <a:spLocks noGrp="1"/>
          </p:cNvSpPr>
          <p:nvPr>
            <p:ph sz="half" idx="1"/>
          </p:nvPr>
        </p:nvSpPr>
        <p:spPr>
          <a:xfrm>
            <a:off x="838200" y="2465995"/>
            <a:ext cx="4913376" cy="4269651"/>
          </a:xfrm>
        </p:spPr>
        <p:txBody>
          <a:bodyPr>
            <a:noAutofit/>
          </a:bodyPr>
          <a:lstStyle/>
          <a:p>
            <a:pPr marL="0" indent="0">
              <a:buNone/>
            </a:pPr>
            <a:r>
              <a:rPr lang="it-IT" sz="1800" b="1" dirty="0" err="1"/>
              <a:t>Factors</a:t>
            </a:r>
            <a:r>
              <a:rPr lang="it-IT" sz="1800" b="1" dirty="0"/>
              <a:t> </a:t>
            </a:r>
            <a:r>
              <a:rPr lang="it-IT" sz="1800" b="1" dirty="0" err="1"/>
              <a:t>influencing</a:t>
            </a:r>
            <a:r>
              <a:rPr lang="it-IT" sz="1800" b="1" dirty="0"/>
              <a:t> </a:t>
            </a:r>
            <a:r>
              <a:rPr lang="it-IT" sz="1800" b="1" dirty="0" err="1"/>
              <a:t>medical</a:t>
            </a:r>
            <a:r>
              <a:rPr lang="it-IT" sz="1800" b="1" dirty="0"/>
              <a:t> decision-making </a:t>
            </a:r>
          </a:p>
          <a:p>
            <a:r>
              <a:rPr lang="it-IT" sz="1800" i="1" dirty="0"/>
              <a:t>Age </a:t>
            </a:r>
          </a:p>
          <a:p>
            <a:r>
              <a:rPr lang="it-IT" sz="1800" i="1" dirty="0"/>
              <a:t>BMI</a:t>
            </a:r>
          </a:p>
          <a:p>
            <a:r>
              <a:rPr lang="it-IT" sz="1800" i="1" dirty="0" err="1"/>
              <a:t>Obesity-related</a:t>
            </a:r>
            <a:r>
              <a:rPr lang="it-IT" sz="1800" i="1" dirty="0"/>
              <a:t> </a:t>
            </a:r>
            <a:r>
              <a:rPr lang="it-IT" sz="1800" i="1" dirty="0" err="1"/>
              <a:t>diseases</a:t>
            </a:r>
            <a:r>
              <a:rPr lang="it-IT" sz="1800" i="1" dirty="0"/>
              <a:t> </a:t>
            </a:r>
          </a:p>
          <a:p>
            <a:pPr lvl="1"/>
            <a:r>
              <a:rPr lang="it-IT" sz="1600" i="1" dirty="0" err="1"/>
              <a:t>Cardiovascular</a:t>
            </a:r>
            <a:r>
              <a:rPr lang="it-IT" sz="1600" i="1" dirty="0"/>
              <a:t> </a:t>
            </a:r>
            <a:r>
              <a:rPr lang="it-IT" sz="1600" i="1" dirty="0" err="1"/>
              <a:t>disease</a:t>
            </a:r>
            <a:r>
              <a:rPr lang="it-IT" sz="1600" i="1" dirty="0"/>
              <a:t> </a:t>
            </a:r>
          </a:p>
          <a:p>
            <a:pPr lvl="1"/>
            <a:r>
              <a:rPr lang="it-IT" sz="1600" i="1" dirty="0" err="1"/>
              <a:t>Type</a:t>
            </a:r>
            <a:r>
              <a:rPr lang="it-IT" sz="1600" i="1" dirty="0"/>
              <a:t> 2 </a:t>
            </a:r>
            <a:r>
              <a:rPr lang="it-IT" sz="1600" i="1" dirty="0" err="1"/>
              <a:t>diabetes</a:t>
            </a:r>
            <a:r>
              <a:rPr lang="it-IT" sz="1600" i="1" dirty="0"/>
              <a:t> </a:t>
            </a:r>
            <a:r>
              <a:rPr lang="it-IT" sz="1600" i="1" dirty="0" err="1"/>
              <a:t>mellitus</a:t>
            </a:r>
            <a:endParaRPr lang="it-IT" sz="1600" i="1" dirty="0"/>
          </a:p>
          <a:p>
            <a:pPr lvl="1"/>
            <a:r>
              <a:rPr lang="it-IT" sz="1600" i="1" dirty="0" err="1"/>
              <a:t>Obstructive</a:t>
            </a:r>
            <a:r>
              <a:rPr lang="it-IT" sz="1600" i="1" dirty="0"/>
              <a:t> </a:t>
            </a:r>
            <a:r>
              <a:rPr lang="it-IT" sz="1600" i="1" dirty="0" err="1"/>
              <a:t>Sleep</a:t>
            </a:r>
            <a:r>
              <a:rPr lang="it-IT" sz="1600" i="1" dirty="0"/>
              <a:t> Apnea</a:t>
            </a:r>
          </a:p>
          <a:p>
            <a:pPr lvl="1"/>
            <a:r>
              <a:rPr lang="en-US" sz="1600" i="1" dirty="0"/>
              <a:t>Nonalcoholic fatty liver disease and steatohepatitis</a:t>
            </a:r>
          </a:p>
          <a:p>
            <a:pPr lvl="1"/>
            <a:r>
              <a:rPr lang="it-IT" sz="1600" i="1" dirty="0" err="1"/>
              <a:t>Orthopedic</a:t>
            </a:r>
            <a:r>
              <a:rPr lang="it-IT" sz="1600" i="1" dirty="0"/>
              <a:t> </a:t>
            </a:r>
            <a:r>
              <a:rPr lang="it-IT" sz="1600" i="1" dirty="0" err="1"/>
              <a:t>disease</a:t>
            </a:r>
            <a:r>
              <a:rPr lang="it-IT" sz="1600" i="1" dirty="0"/>
              <a:t> </a:t>
            </a:r>
          </a:p>
          <a:p>
            <a:pPr lvl="1"/>
            <a:r>
              <a:rPr lang="it-IT" sz="1600" i="1" dirty="0" err="1"/>
              <a:t>Gastroesophageal</a:t>
            </a:r>
            <a:r>
              <a:rPr lang="it-IT" sz="1600" i="1" dirty="0"/>
              <a:t> </a:t>
            </a:r>
            <a:r>
              <a:rPr lang="it-IT" sz="1600" i="1" dirty="0" err="1"/>
              <a:t>reflux</a:t>
            </a:r>
            <a:r>
              <a:rPr lang="it-IT" sz="1600" i="1" dirty="0"/>
              <a:t> </a:t>
            </a:r>
            <a:r>
              <a:rPr lang="it-IT" sz="1600" i="1" dirty="0" err="1"/>
              <a:t>disease</a:t>
            </a:r>
            <a:endParaRPr lang="it-IT" sz="1600" i="1" dirty="0"/>
          </a:p>
          <a:p>
            <a:r>
              <a:rPr lang="it-IT" sz="1800" i="1" dirty="0"/>
              <a:t>Quality of life</a:t>
            </a:r>
          </a:p>
          <a:p>
            <a:r>
              <a:rPr lang="en-US" sz="1800" i="1" noProof="0" dirty="0"/>
              <a:t>Contraindications</a:t>
            </a:r>
            <a:r>
              <a:rPr lang="it-IT" sz="1800" i="1" dirty="0"/>
              <a:t> </a:t>
            </a:r>
            <a:endParaRPr lang="it-IT" sz="1800" dirty="0"/>
          </a:p>
        </p:txBody>
      </p:sp>
      <p:sp>
        <p:nvSpPr>
          <p:cNvPr id="10" name="Segnaposto contenuto 9">
            <a:extLst>
              <a:ext uri="{FF2B5EF4-FFF2-40B4-BE49-F238E27FC236}">
                <a16:creationId xmlns:a16="http://schemas.microsoft.com/office/drawing/2014/main" id="{D38E8305-6B24-2316-F4A1-CB20A940EBED}"/>
              </a:ext>
            </a:extLst>
          </p:cNvPr>
          <p:cNvSpPr>
            <a:spLocks noGrp="1"/>
          </p:cNvSpPr>
          <p:nvPr>
            <p:ph sz="half" idx="2"/>
          </p:nvPr>
        </p:nvSpPr>
        <p:spPr>
          <a:xfrm>
            <a:off x="7017492" y="2548953"/>
            <a:ext cx="4431792" cy="3689795"/>
          </a:xfrm>
        </p:spPr>
        <p:txBody>
          <a:bodyPr>
            <a:normAutofit/>
          </a:bodyPr>
          <a:lstStyle/>
          <a:p>
            <a:pPr marL="0" indent="0">
              <a:buNone/>
            </a:pPr>
            <a:r>
              <a:rPr lang="it-IT" sz="1800" b="1" dirty="0" err="1"/>
              <a:t>Pre</a:t>
            </a:r>
            <a:r>
              <a:rPr lang="it-IT" sz="1800" b="1" dirty="0"/>
              <a:t>-operative </a:t>
            </a:r>
            <a:r>
              <a:rPr lang="it-IT" sz="1800" b="1" dirty="0" err="1"/>
              <a:t>evaluation</a:t>
            </a:r>
            <a:r>
              <a:rPr lang="it-IT" sz="1800" b="1" dirty="0"/>
              <a:t> </a:t>
            </a:r>
          </a:p>
          <a:p>
            <a:pPr lvl="1"/>
            <a:r>
              <a:rPr lang="it-IT" sz="1800" i="1" dirty="0" err="1"/>
              <a:t>Laboratory</a:t>
            </a:r>
            <a:r>
              <a:rPr lang="it-IT" sz="1800" i="1" dirty="0"/>
              <a:t> studies </a:t>
            </a:r>
          </a:p>
          <a:p>
            <a:pPr lvl="1"/>
            <a:r>
              <a:rPr lang="it-IT" sz="1800" i="1" dirty="0" err="1"/>
              <a:t>Cardiac</a:t>
            </a:r>
            <a:r>
              <a:rPr lang="it-IT" sz="1800" i="1" dirty="0"/>
              <a:t> </a:t>
            </a:r>
          </a:p>
          <a:p>
            <a:pPr lvl="1"/>
            <a:r>
              <a:rPr lang="it-IT" sz="1800" i="1" dirty="0" err="1"/>
              <a:t>Pulmonary</a:t>
            </a:r>
            <a:r>
              <a:rPr lang="it-IT" sz="1800" i="1" dirty="0"/>
              <a:t> </a:t>
            </a:r>
          </a:p>
          <a:p>
            <a:pPr lvl="1"/>
            <a:r>
              <a:rPr lang="it-IT" sz="1800" i="1" dirty="0" err="1"/>
              <a:t>Gastrointestinal</a:t>
            </a:r>
            <a:r>
              <a:rPr lang="it-IT" sz="1800" i="1" dirty="0"/>
              <a:t> </a:t>
            </a:r>
          </a:p>
          <a:p>
            <a:pPr lvl="1"/>
            <a:r>
              <a:rPr lang="it-IT" sz="1800" i="1" dirty="0"/>
              <a:t>Compliance </a:t>
            </a:r>
          </a:p>
          <a:p>
            <a:pPr lvl="1"/>
            <a:r>
              <a:rPr lang="it-IT" sz="1800" i="1" dirty="0" err="1"/>
              <a:t>Psychological</a:t>
            </a:r>
            <a:r>
              <a:rPr lang="it-IT" sz="1800" i="1" dirty="0"/>
              <a:t> </a:t>
            </a:r>
            <a:endParaRPr lang="it-IT" sz="1800" dirty="0"/>
          </a:p>
        </p:txBody>
      </p:sp>
      <p:pic>
        <p:nvPicPr>
          <p:cNvPr id="5" name="Immagine 4">
            <a:extLst>
              <a:ext uri="{FF2B5EF4-FFF2-40B4-BE49-F238E27FC236}">
                <a16:creationId xmlns:a16="http://schemas.microsoft.com/office/drawing/2014/main" id="{0CD34748-F526-B2F2-C709-8C5B06015F89}"/>
              </a:ext>
            </a:extLst>
          </p:cNvPr>
          <p:cNvPicPr>
            <a:picLocks noChangeAspect="1"/>
          </p:cNvPicPr>
          <p:nvPr/>
        </p:nvPicPr>
        <p:blipFill>
          <a:blip r:embed="rId2"/>
          <a:stretch>
            <a:fillRect/>
          </a:stretch>
        </p:blipFill>
        <p:spPr>
          <a:xfrm>
            <a:off x="7748753" y="6311900"/>
            <a:ext cx="4282068" cy="423746"/>
          </a:xfrm>
          <a:prstGeom prst="rect">
            <a:avLst/>
          </a:prstGeom>
        </p:spPr>
      </p:pic>
      <p:pic>
        <p:nvPicPr>
          <p:cNvPr id="7" name="Immagine 6">
            <a:extLst>
              <a:ext uri="{FF2B5EF4-FFF2-40B4-BE49-F238E27FC236}">
                <a16:creationId xmlns:a16="http://schemas.microsoft.com/office/drawing/2014/main" id="{9A3EED47-C612-13A4-7C84-3E574EF95009}"/>
              </a:ext>
            </a:extLst>
          </p:cNvPr>
          <p:cNvPicPr>
            <a:picLocks noChangeAspect="1"/>
          </p:cNvPicPr>
          <p:nvPr/>
        </p:nvPicPr>
        <p:blipFill>
          <a:blip r:embed="rId3"/>
          <a:stretch>
            <a:fillRect/>
          </a:stretch>
        </p:blipFill>
        <p:spPr>
          <a:xfrm>
            <a:off x="3227334" y="122354"/>
            <a:ext cx="5737332" cy="2010590"/>
          </a:xfrm>
          <a:prstGeom prst="rect">
            <a:avLst/>
          </a:prstGeom>
        </p:spPr>
      </p:pic>
    </p:spTree>
    <p:extLst>
      <p:ext uri="{BB962C8B-B14F-4D97-AF65-F5344CB8AC3E}">
        <p14:creationId xmlns:p14="http://schemas.microsoft.com/office/powerpoint/2010/main" val="4080002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0217EB-F165-17E4-A053-AA5D1F84B634}"/>
              </a:ext>
            </a:extLst>
          </p:cNvPr>
          <p:cNvSpPr>
            <a:spLocks noGrp="1"/>
          </p:cNvSpPr>
          <p:nvPr>
            <p:ph type="title"/>
          </p:nvPr>
        </p:nvSpPr>
        <p:spPr>
          <a:xfrm>
            <a:off x="838200" y="365125"/>
            <a:ext cx="10515600" cy="1325563"/>
          </a:xfrm>
        </p:spPr>
        <p:txBody>
          <a:bodyPr>
            <a:normAutofit fontScale="90000"/>
          </a:bodyPr>
          <a:lstStyle/>
          <a:p>
            <a:pPr algn="ctr"/>
            <a:r>
              <a:rPr lang="en-US" dirty="0"/>
              <a:t>Factors to address when considering an adolescent patient for bariatric surgery and for providing tailored support after surgery</a:t>
            </a:r>
            <a:endParaRPr lang="it-IT" dirty="0"/>
          </a:p>
        </p:txBody>
      </p:sp>
      <p:pic>
        <p:nvPicPr>
          <p:cNvPr id="5" name="Immagine 4">
            <a:extLst>
              <a:ext uri="{FF2B5EF4-FFF2-40B4-BE49-F238E27FC236}">
                <a16:creationId xmlns:a16="http://schemas.microsoft.com/office/drawing/2014/main" id="{E6703C2F-CA3E-84A9-0626-89D26192B8E7}"/>
              </a:ext>
            </a:extLst>
          </p:cNvPr>
          <p:cNvPicPr>
            <a:picLocks noChangeAspect="1"/>
          </p:cNvPicPr>
          <p:nvPr/>
        </p:nvPicPr>
        <p:blipFill>
          <a:blip r:embed="rId2"/>
          <a:stretch>
            <a:fillRect/>
          </a:stretch>
        </p:blipFill>
        <p:spPr>
          <a:xfrm>
            <a:off x="3469256" y="2018197"/>
            <a:ext cx="5253487" cy="4236934"/>
          </a:xfrm>
          <a:prstGeom prst="rect">
            <a:avLst/>
          </a:prstGeom>
        </p:spPr>
      </p:pic>
      <p:sp>
        <p:nvSpPr>
          <p:cNvPr id="6" name="CasellaDiTesto 5">
            <a:extLst>
              <a:ext uri="{FF2B5EF4-FFF2-40B4-BE49-F238E27FC236}">
                <a16:creationId xmlns:a16="http://schemas.microsoft.com/office/drawing/2014/main" id="{EDEE0D4E-A0B6-78A5-0F1A-0AE73F583E2B}"/>
              </a:ext>
            </a:extLst>
          </p:cNvPr>
          <p:cNvSpPr txBox="1"/>
          <p:nvPr/>
        </p:nvSpPr>
        <p:spPr>
          <a:xfrm>
            <a:off x="8244078" y="6308209"/>
            <a:ext cx="3947922" cy="369332"/>
          </a:xfrm>
          <a:prstGeom prst="rect">
            <a:avLst/>
          </a:prstGeom>
          <a:noFill/>
        </p:spPr>
        <p:txBody>
          <a:bodyPr wrap="square">
            <a:spAutoFit/>
          </a:bodyPr>
          <a:lstStyle/>
          <a:p>
            <a:r>
              <a:rPr lang="it-IT" sz="1800" b="0" i="0" u="none" strike="noStrike" baseline="0" dirty="0" err="1">
                <a:latin typeface="MinionPro-Regular"/>
              </a:rPr>
              <a:t>Horm</a:t>
            </a:r>
            <a:r>
              <a:rPr lang="it-IT" sz="1800" b="0" i="0" u="none" strike="noStrike" baseline="0" dirty="0">
                <a:latin typeface="MinionPro-Regular"/>
              </a:rPr>
              <a:t> Res </a:t>
            </a:r>
            <a:r>
              <a:rPr lang="it-IT" sz="1800" b="0" i="0" u="none" strike="noStrike" baseline="0" dirty="0" err="1">
                <a:latin typeface="MinionPro-Regular"/>
              </a:rPr>
              <a:t>Paediatr</a:t>
            </a:r>
            <a:r>
              <a:rPr lang="it-IT" sz="1800" b="0" i="0" u="none" strike="noStrike" baseline="0" dirty="0">
                <a:latin typeface="MinionPro-Regular"/>
              </a:rPr>
              <a:t> 2023;96:609–619</a:t>
            </a:r>
            <a:endParaRPr lang="it-IT" dirty="0"/>
          </a:p>
        </p:txBody>
      </p:sp>
    </p:spTree>
    <p:extLst>
      <p:ext uri="{BB962C8B-B14F-4D97-AF65-F5344CB8AC3E}">
        <p14:creationId xmlns:p14="http://schemas.microsoft.com/office/powerpoint/2010/main" val="306332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70AA9E4-7866-C438-F59C-9B072956AB92}"/>
              </a:ext>
            </a:extLst>
          </p:cNvPr>
          <p:cNvSpPr>
            <a:spLocks noGrp="1"/>
          </p:cNvSpPr>
          <p:nvPr>
            <p:ph idx="1"/>
          </p:nvPr>
        </p:nvSpPr>
        <p:spPr>
          <a:xfrm>
            <a:off x="496111" y="1825625"/>
            <a:ext cx="11099259" cy="4351338"/>
          </a:xfrm>
        </p:spPr>
        <p:txBody>
          <a:bodyPr>
            <a:normAutofit fontScale="70000" lnSpcReduction="20000"/>
          </a:bodyPr>
          <a:lstStyle/>
          <a:p>
            <a:r>
              <a:rPr lang="en-US" dirty="0"/>
              <a:t>Pediatric patients represent a vulnerable population as they lack autonomy and cannot provide consent on their own</a:t>
            </a:r>
          </a:p>
          <a:p>
            <a:r>
              <a:rPr lang="en-US" dirty="0"/>
              <a:t>The more common situation observed in failure to obtain both consent and assent is when a parent/guardian is interested in MBS for their child, but the child is uninterested</a:t>
            </a:r>
          </a:p>
          <a:p>
            <a:r>
              <a:rPr lang="en-US" dirty="0"/>
              <a:t>MBS would not be performed when the pediatric patient does not provide assent.</a:t>
            </a:r>
          </a:p>
          <a:p>
            <a:r>
              <a:rPr lang="it-IT" dirty="0" err="1"/>
              <a:t>Nevertheless</a:t>
            </a:r>
            <a:r>
              <a:rPr lang="it-IT" dirty="0"/>
              <a:t>, </a:t>
            </a:r>
            <a:r>
              <a:rPr lang="it-IT" dirty="0" err="1"/>
              <a:t>pediatric</a:t>
            </a:r>
            <a:r>
              <a:rPr lang="it-IT" dirty="0"/>
              <a:t> </a:t>
            </a:r>
            <a:r>
              <a:rPr lang="en-US" dirty="0"/>
              <a:t>patient support by a parent/guardian is necessary as well.</a:t>
            </a:r>
          </a:p>
          <a:p>
            <a:r>
              <a:rPr lang="en-US" dirty="0"/>
              <a:t>Given the need for adherence to the post-operative diet, recognition of potential complications, and ongoing parental support to access appropriate healthcare, parental consent and participation are necessary to proceed with MBS and patient assent is insufficient on </a:t>
            </a:r>
            <a:r>
              <a:rPr lang="it-IT" dirty="0" err="1"/>
              <a:t>its</a:t>
            </a:r>
            <a:r>
              <a:rPr lang="it-IT" dirty="0"/>
              <a:t> </a:t>
            </a:r>
            <a:r>
              <a:rPr lang="it-IT" dirty="0" err="1"/>
              <a:t>own</a:t>
            </a:r>
            <a:r>
              <a:rPr lang="it-IT" dirty="0"/>
              <a:t>.</a:t>
            </a:r>
          </a:p>
          <a:p>
            <a:r>
              <a:rPr lang="en-US" dirty="0"/>
              <a:t>Though the decision to not offer a potentially life-saving therapy to a motivated pediatric patient may be disappointing, providers must respect the principle of non-maleficence and provide alternative therapeutic options for </a:t>
            </a:r>
            <a:r>
              <a:rPr lang="it-IT" dirty="0" err="1"/>
              <a:t>this</a:t>
            </a:r>
            <a:r>
              <a:rPr lang="it-IT" dirty="0"/>
              <a:t> </a:t>
            </a:r>
            <a:r>
              <a:rPr lang="it-IT" dirty="0" err="1"/>
              <a:t>patient</a:t>
            </a:r>
            <a:r>
              <a:rPr lang="it-IT" dirty="0"/>
              <a:t>.</a:t>
            </a:r>
          </a:p>
          <a:p>
            <a:r>
              <a:rPr lang="it-IT" dirty="0" err="1"/>
              <a:t>Intellectual</a:t>
            </a:r>
            <a:r>
              <a:rPr lang="it-IT" dirty="0"/>
              <a:t> </a:t>
            </a:r>
            <a:r>
              <a:rPr lang="it-IT" dirty="0" err="1"/>
              <a:t>disability</a:t>
            </a:r>
            <a:r>
              <a:rPr lang="it-IT" dirty="0"/>
              <a:t> </a:t>
            </a:r>
            <a:r>
              <a:rPr lang="it-IT" dirty="0" err="1"/>
              <a:t>itself</a:t>
            </a:r>
            <a:r>
              <a:rPr lang="it-IT" dirty="0"/>
              <a:t> </a:t>
            </a:r>
            <a:r>
              <a:rPr lang="it-IT" dirty="0" err="1"/>
              <a:t>is</a:t>
            </a:r>
            <a:r>
              <a:rPr lang="it-IT" dirty="0"/>
              <a:t> </a:t>
            </a:r>
            <a:r>
              <a:rPr lang="en-US" dirty="0"/>
              <a:t>not a contraindication to MBS</a:t>
            </a:r>
          </a:p>
          <a:p>
            <a:r>
              <a:rPr lang="it-IT" dirty="0" err="1"/>
              <a:t>These</a:t>
            </a:r>
            <a:r>
              <a:rPr lang="it-IT" dirty="0"/>
              <a:t> </a:t>
            </a:r>
            <a:r>
              <a:rPr lang="it-IT" dirty="0" err="1"/>
              <a:t>patients</a:t>
            </a:r>
            <a:r>
              <a:rPr lang="it-IT" dirty="0"/>
              <a:t> </a:t>
            </a:r>
            <a:r>
              <a:rPr lang="it-IT" dirty="0" err="1"/>
              <a:t>should</a:t>
            </a:r>
            <a:r>
              <a:rPr lang="it-IT" dirty="0"/>
              <a:t> be </a:t>
            </a:r>
            <a:r>
              <a:rPr lang="en-US" dirty="0"/>
              <a:t>considered for pediatric MBS if they have sufficient patient and family/guardian ability to meet the criteria of safety around pediatric </a:t>
            </a:r>
            <a:r>
              <a:rPr lang="it-IT" dirty="0"/>
              <a:t>MBS</a:t>
            </a:r>
          </a:p>
        </p:txBody>
      </p:sp>
      <p:pic>
        <p:nvPicPr>
          <p:cNvPr id="5" name="Immagine 4">
            <a:extLst>
              <a:ext uri="{FF2B5EF4-FFF2-40B4-BE49-F238E27FC236}">
                <a16:creationId xmlns:a16="http://schemas.microsoft.com/office/drawing/2014/main" id="{97CB6E6D-F169-9812-A3E2-B393D6BDA261}"/>
              </a:ext>
            </a:extLst>
          </p:cNvPr>
          <p:cNvPicPr>
            <a:picLocks noChangeAspect="1"/>
          </p:cNvPicPr>
          <p:nvPr/>
        </p:nvPicPr>
        <p:blipFill>
          <a:blip r:embed="rId2"/>
          <a:srcRect t="11176"/>
          <a:stretch>
            <a:fillRect/>
          </a:stretch>
        </p:blipFill>
        <p:spPr>
          <a:xfrm>
            <a:off x="97275" y="68094"/>
            <a:ext cx="5168630" cy="1468985"/>
          </a:xfrm>
          <a:prstGeom prst="rect">
            <a:avLst/>
          </a:prstGeom>
        </p:spPr>
      </p:pic>
      <p:pic>
        <p:nvPicPr>
          <p:cNvPr id="7" name="Immagine 6">
            <a:extLst>
              <a:ext uri="{FF2B5EF4-FFF2-40B4-BE49-F238E27FC236}">
                <a16:creationId xmlns:a16="http://schemas.microsoft.com/office/drawing/2014/main" id="{9350CBBF-95EA-9B63-CC8B-ABF823A8D6C3}"/>
              </a:ext>
            </a:extLst>
          </p:cNvPr>
          <p:cNvPicPr>
            <a:picLocks noChangeAspect="1"/>
          </p:cNvPicPr>
          <p:nvPr/>
        </p:nvPicPr>
        <p:blipFill>
          <a:blip r:embed="rId3"/>
          <a:stretch>
            <a:fillRect/>
          </a:stretch>
        </p:blipFill>
        <p:spPr>
          <a:xfrm>
            <a:off x="7932392" y="6348777"/>
            <a:ext cx="4148254" cy="457200"/>
          </a:xfrm>
          <a:prstGeom prst="rect">
            <a:avLst/>
          </a:prstGeom>
        </p:spPr>
      </p:pic>
    </p:spTree>
    <p:extLst>
      <p:ext uri="{BB962C8B-B14F-4D97-AF65-F5344CB8AC3E}">
        <p14:creationId xmlns:p14="http://schemas.microsoft.com/office/powerpoint/2010/main" val="1953340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0484E6B0-1F0B-8686-0610-09E504F65A75}"/>
              </a:ext>
            </a:extLst>
          </p:cNvPr>
          <p:cNvPicPr>
            <a:picLocks noChangeAspect="1"/>
          </p:cNvPicPr>
          <p:nvPr/>
        </p:nvPicPr>
        <p:blipFill>
          <a:blip r:embed="rId2"/>
          <a:stretch>
            <a:fillRect/>
          </a:stretch>
        </p:blipFill>
        <p:spPr>
          <a:xfrm>
            <a:off x="95032" y="156927"/>
            <a:ext cx="2581494" cy="844414"/>
          </a:xfrm>
          <a:prstGeom prst="rect">
            <a:avLst/>
          </a:prstGeom>
        </p:spPr>
      </p:pic>
      <p:pic>
        <p:nvPicPr>
          <p:cNvPr id="7" name="Segnaposto contenuto 6">
            <a:extLst>
              <a:ext uri="{FF2B5EF4-FFF2-40B4-BE49-F238E27FC236}">
                <a16:creationId xmlns:a16="http://schemas.microsoft.com/office/drawing/2014/main" id="{E585C523-A24D-BCF4-511A-46E6116807FF}"/>
              </a:ext>
            </a:extLst>
          </p:cNvPr>
          <p:cNvPicPr>
            <a:picLocks noGrp="1" noChangeAspect="1"/>
          </p:cNvPicPr>
          <p:nvPr>
            <p:ph idx="1"/>
          </p:nvPr>
        </p:nvPicPr>
        <p:blipFill>
          <a:blip r:embed="rId3"/>
          <a:srcRect b="4925"/>
          <a:stretch>
            <a:fillRect/>
          </a:stretch>
        </p:blipFill>
        <p:spPr>
          <a:xfrm>
            <a:off x="2151073" y="2357673"/>
            <a:ext cx="7889849" cy="4343400"/>
          </a:xfrm>
        </p:spPr>
      </p:pic>
      <p:pic>
        <p:nvPicPr>
          <p:cNvPr id="9" name="Immagine 8">
            <a:extLst>
              <a:ext uri="{FF2B5EF4-FFF2-40B4-BE49-F238E27FC236}">
                <a16:creationId xmlns:a16="http://schemas.microsoft.com/office/drawing/2014/main" id="{BCFE2629-E763-FFC7-0AA6-8050BC1AD75D}"/>
              </a:ext>
            </a:extLst>
          </p:cNvPr>
          <p:cNvPicPr>
            <a:picLocks noChangeAspect="1"/>
          </p:cNvPicPr>
          <p:nvPr/>
        </p:nvPicPr>
        <p:blipFill>
          <a:blip r:embed="rId4"/>
          <a:stretch>
            <a:fillRect/>
          </a:stretch>
        </p:blipFill>
        <p:spPr>
          <a:xfrm>
            <a:off x="2376484" y="488485"/>
            <a:ext cx="7439025" cy="1639013"/>
          </a:xfrm>
          <a:prstGeom prst="rect">
            <a:avLst/>
          </a:prstGeom>
        </p:spPr>
      </p:pic>
    </p:spTree>
    <p:extLst>
      <p:ext uri="{BB962C8B-B14F-4D97-AF65-F5344CB8AC3E}">
        <p14:creationId xmlns:p14="http://schemas.microsoft.com/office/powerpoint/2010/main" val="3494469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5B55533D-B42A-B8CC-CA32-3A1CDCB4D9EC}"/>
              </a:ext>
            </a:extLst>
          </p:cNvPr>
          <p:cNvPicPr>
            <a:picLocks noGrp="1" noChangeAspect="1"/>
          </p:cNvPicPr>
          <p:nvPr>
            <p:ph idx="1"/>
          </p:nvPr>
        </p:nvPicPr>
        <p:blipFill>
          <a:blip r:embed="rId2"/>
          <a:stretch>
            <a:fillRect/>
          </a:stretch>
        </p:blipFill>
        <p:spPr>
          <a:xfrm>
            <a:off x="333720" y="523386"/>
            <a:ext cx="7312458" cy="5811225"/>
          </a:xfrm>
        </p:spPr>
      </p:pic>
      <p:pic>
        <p:nvPicPr>
          <p:cNvPr id="8" name="Immagine 7">
            <a:extLst>
              <a:ext uri="{FF2B5EF4-FFF2-40B4-BE49-F238E27FC236}">
                <a16:creationId xmlns:a16="http://schemas.microsoft.com/office/drawing/2014/main" id="{C13457FB-4A1C-CBB3-4653-0ECF4C6D48A2}"/>
              </a:ext>
            </a:extLst>
          </p:cNvPr>
          <p:cNvPicPr>
            <a:picLocks noChangeAspect="1"/>
          </p:cNvPicPr>
          <p:nvPr/>
        </p:nvPicPr>
        <p:blipFill>
          <a:blip r:embed="rId3"/>
          <a:stretch>
            <a:fillRect/>
          </a:stretch>
        </p:blipFill>
        <p:spPr>
          <a:xfrm>
            <a:off x="8567928" y="6480763"/>
            <a:ext cx="3502895" cy="360592"/>
          </a:xfrm>
          <a:prstGeom prst="rect">
            <a:avLst/>
          </a:prstGeom>
        </p:spPr>
      </p:pic>
      <p:pic>
        <p:nvPicPr>
          <p:cNvPr id="10" name="Immagine 9">
            <a:extLst>
              <a:ext uri="{FF2B5EF4-FFF2-40B4-BE49-F238E27FC236}">
                <a16:creationId xmlns:a16="http://schemas.microsoft.com/office/drawing/2014/main" id="{59BDA43C-E284-01A2-D607-46A55CEF682F}"/>
              </a:ext>
            </a:extLst>
          </p:cNvPr>
          <p:cNvPicPr>
            <a:picLocks noChangeAspect="1"/>
          </p:cNvPicPr>
          <p:nvPr/>
        </p:nvPicPr>
        <p:blipFill>
          <a:blip r:embed="rId4"/>
          <a:stretch>
            <a:fillRect/>
          </a:stretch>
        </p:blipFill>
        <p:spPr>
          <a:xfrm>
            <a:off x="7964423" y="2277385"/>
            <a:ext cx="3893857" cy="2303229"/>
          </a:xfrm>
          <a:prstGeom prst="rect">
            <a:avLst/>
          </a:prstGeom>
        </p:spPr>
      </p:pic>
    </p:spTree>
    <p:extLst>
      <p:ext uri="{BB962C8B-B14F-4D97-AF65-F5344CB8AC3E}">
        <p14:creationId xmlns:p14="http://schemas.microsoft.com/office/powerpoint/2010/main" val="762691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ED2431C0-0134-BAE0-6064-FE32F944B050}"/>
              </a:ext>
            </a:extLst>
          </p:cNvPr>
          <p:cNvPicPr>
            <a:picLocks noGrp="1" noChangeAspect="1"/>
          </p:cNvPicPr>
          <p:nvPr>
            <p:ph idx="1"/>
          </p:nvPr>
        </p:nvPicPr>
        <p:blipFill>
          <a:blip r:embed="rId2"/>
          <a:stretch>
            <a:fillRect/>
          </a:stretch>
        </p:blipFill>
        <p:spPr>
          <a:xfrm>
            <a:off x="1444752" y="2208401"/>
            <a:ext cx="8160084" cy="3932428"/>
          </a:xfrm>
        </p:spPr>
      </p:pic>
      <p:sp>
        <p:nvSpPr>
          <p:cNvPr id="8" name="CasellaDiTesto 7">
            <a:extLst>
              <a:ext uri="{FF2B5EF4-FFF2-40B4-BE49-F238E27FC236}">
                <a16:creationId xmlns:a16="http://schemas.microsoft.com/office/drawing/2014/main" id="{09B449B0-2951-947F-97D1-0DB75D4F8296}"/>
              </a:ext>
            </a:extLst>
          </p:cNvPr>
          <p:cNvSpPr txBox="1"/>
          <p:nvPr/>
        </p:nvSpPr>
        <p:spPr>
          <a:xfrm>
            <a:off x="8244078" y="6308209"/>
            <a:ext cx="3947922" cy="369332"/>
          </a:xfrm>
          <a:prstGeom prst="rect">
            <a:avLst/>
          </a:prstGeom>
          <a:noFill/>
        </p:spPr>
        <p:txBody>
          <a:bodyPr wrap="square">
            <a:spAutoFit/>
          </a:bodyPr>
          <a:lstStyle/>
          <a:p>
            <a:r>
              <a:rPr lang="it-IT" sz="1800" b="0" i="0" u="none" strike="noStrike" baseline="0" dirty="0" err="1">
                <a:latin typeface="MinionPro-Regular"/>
              </a:rPr>
              <a:t>Horm</a:t>
            </a:r>
            <a:r>
              <a:rPr lang="it-IT" sz="1800" b="0" i="0" u="none" strike="noStrike" baseline="0" dirty="0">
                <a:latin typeface="MinionPro-Regular"/>
              </a:rPr>
              <a:t> Res </a:t>
            </a:r>
            <a:r>
              <a:rPr lang="it-IT" sz="1800" b="0" i="0" u="none" strike="noStrike" baseline="0" dirty="0" err="1">
                <a:latin typeface="MinionPro-Regular"/>
              </a:rPr>
              <a:t>Paediatr</a:t>
            </a:r>
            <a:r>
              <a:rPr lang="it-IT" sz="1800" b="0" i="0" u="none" strike="noStrike" baseline="0" dirty="0">
                <a:latin typeface="MinionPro-Regular"/>
              </a:rPr>
              <a:t> 2023;96:609–619</a:t>
            </a:r>
            <a:endParaRPr lang="it-IT" dirty="0"/>
          </a:p>
        </p:txBody>
      </p:sp>
      <p:pic>
        <p:nvPicPr>
          <p:cNvPr id="9" name="Immagine 8">
            <a:extLst>
              <a:ext uri="{FF2B5EF4-FFF2-40B4-BE49-F238E27FC236}">
                <a16:creationId xmlns:a16="http://schemas.microsoft.com/office/drawing/2014/main" id="{37C8E9BE-9B3D-D96D-3ADC-094A32E1FE01}"/>
              </a:ext>
            </a:extLst>
          </p:cNvPr>
          <p:cNvPicPr>
            <a:picLocks noChangeAspect="1"/>
          </p:cNvPicPr>
          <p:nvPr/>
        </p:nvPicPr>
        <p:blipFill>
          <a:blip r:embed="rId3"/>
          <a:stretch>
            <a:fillRect/>
          </a:stretch>
        </p:blipFill>
        <p:spPr>
          <a:xfrm>
            <a:off x="6096000" y="153708"/>
            <a:ext cx="3429697" cy="721198"/>
          </a:xfrm>
          <a:prstGeom prst="rect">
            <a:avLst/>
          </a:prstGeom>
        </p:spPr>
      </p:pic>
      <p:pic>
        <p:nvPicPr>
          <p:cNvPr id="10" name="Immagine 9">
            <a:extLst>
              <a:ext uri="{FF2B5EF4-FFF2-40B4-BE49-F238E27FC236}">
                <a16:creationId xmlns:a16="http://schemas.microsoft.com/office/drawing/2014/main" id="{10AFFE16-402C-9162-0665-9AB004DFB168}"/>
              </a:ext>
            </a:extLst>
          </p:cNvPr>
          <p:cNvPicPr>
            <a:picLocks noChangeAspect="1"/>
          </p:cNvPicPr>
          <p:nvPr/>
        </p:nvPicPr>
        <p:blipFill>
          <a:blip r:embed="rId4"/>
          <a:stretch>
            <a:fillRect/>
          </a:stretch>
        </p:blipFill>
        <p:spPr>
          <a:xfrm>
            <a:off x="252412" y="26732"/>
            <a:ext cx="5843588" cy="2002348"/>
          </a:xfrm>
          <a:prstGeom prst="rect">
            <a:avLst/>
          </a:prstGeom>
        </p:spPr>
      </p:pic>
    </p:spTree>
    <p:extLst>
      <p:ext uri="{BB962C8B-B14F-4D97-AF65-F5344CB8AC3E}">
        <p14:creationId xmlns:p14="http://schemas.microsoft.com/office/powerpoint/2010/main" val="2457309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3B714E20-78B9-93A0-161C-7F869BA46729}"/>
              </a:ext>
            </a:extLst>
          </p:cNvPr>
          <p:cNvPicPr>
            <a:picLocks noChangeAspect="1"/>
          </p:cNvPicPr>
          <p:nvPr/>
        </p:nvPicPr>
        <p:blipFill>
          <a:blip r:embed="rId2"/>
          <a:stretch>
            <a:fillRect/>
          </a:stretch>
        </p:blipFill>
        <p:spPr>
          <a:xfrm>
            <a:off x="95250" y="103610"/>
            <a:ext cx="5086351" cy="1202480"/>
          </a:xfrm>
          <a:prstGeom prst="rect">
            <a:avLst/>
          </a:prstGeom>
        </p:spPr>
      </p:pic>
      <p:pic>
        <p:nvPicPr>
          <p:cNvPr id="11" name="Immagine 10">
            <a:extLst>
              <a:ext uri="{FF2B5EF4-FFF2-40B4-BE49-F238E27FC236}">
                <a16:creationId xmlns:a16="http://schemas.microsoft.com/office/drawing/2014/main" id="{828D1960-451F-86F5-2CE7-04681082855C}"/>
              </a:ext>
            </a:extLst>
          </p:cNvPr>
          <p:cNvPicPr>
            <a:picLocks noChangeAspect="1"/>
          </p:cNvPicPr>
          <p:nvPr/>
        </p:nvPicPr>
        <p:blipFill>
          <a:blip r:embed="rId3"/>
          <a:stretch>
            <a:fillRect/>
          </a:stretch>
        </p:blipFill>
        <p:spPr>
          <a:xfrm>
            <a:off x="9725025" y="6311900"/>
            <a:ext cx="2351513" cy="491361"/>
          </a:xfrm>
          <a:prstGeom prst="rect">
            <a:avLst/>
          </a:prstGeom>
        </p:spPr>
      </p:pic>
      <p:pic>
        <p:nvPicPr>
          <p:cNvPr id="13" name="Immagine 12">
            <a:extLst>
              <a:ext uri="{FF2B5EF4-FFF2-40B4-BE49-F238E27FC236}">
                <a16:creationId xmlns:a16="http://schemas.microsoft.com/office/drawing/2014/main" id="{33CAAA5C-D3F8-8045-42EC-6510FD9B0E29}"/>
              </a:ext>
            </a:extLst>
          </p:cNvPr>
          <p:cNvPicPr>
            <a:picLocks noChangeAspect="1"/>
          </p:cNvPicPr>
          <p:nvPr/>
        </p:nvPicPr>
        <p:blipFill>
          <a:blip r:embed="rId4"/>
          <a:stretch>
            <a:fillRect/>
          </a:stretch>
        </p:blipFill>
        <p:spPr>
          <a:xfrm>
            <a:off x="312421" y="1724025"/>
            <a:ext cx="4869180" cy="4229100"/>
          </a:xfrm>
          <a:prstGeom prst="rect">
            <a:avLst/>
          </a:prstGeom>
        </p:spPr>
      </p:pic>
      <p:pic>
        <p:nvPicPr>
          <p:cNvPr id="15" name="Immagine 14">
            <a:extLst>
              <a:ext uri="{FF2B5EF4-FFF2-40B4-BE49-F238E27FC236}">
                <a16:creationId xmlns:a16="http://schemas.microsoft.com/office/drawing/2014/main" id="{8E30B153-8D74-0E2B-6FA0-F1E0E2C11F09}"/>
              </a:ext>
            </a:extLst>
          </p:cNvPr>
          <p:cNvPicPr>
            <a:picLocks noChangeAspect="1"/>
          </p:cNvPicPr>
          <p:nvPr/>
        </p:nvPicPr>
        <p:blipFill>
          <a:blip r:embed="rId5"/>
          <a:stretch>
            <a:fillRect/>
          </a:stretch>
        </p:blipFill>
        <p:spPr>
          <a:xfrm>
            <a:off x="5448300" y="147426"/>
            <a:ext cx="6534150" cy="3281574"/>
          </a:xfrm>
          <a:prstGeom prst="rect">
            <a:avLst/>
          </a:prstGeom>
        </p:spPr>
      </p:pic>
      <p:pic>
        <p:nvPicPr>
          <p:cNvPr id="17" name="Immagine 16">
            <a:extLst>
              <a:ext uri="{FF2B5EF4-FFF2-40B4-BE49-F238E27FC236}">
                <a16:creationId xmlns:a16="http://schemas.microsoft.com/office/drawing/2014/main" id="{946EF426-0B08-4D89-13E6-6B6C4E33ACC7}"/>
              </a:ext>
            </a:extLst>
          </p:cNvPr>
          <p:cNvPicPr>
            <a:picLocks noChangeAspect="1"/>
          </p:cNvPicPr>
          <p:nvPr/>
        </p:nvPicPr>
        <p:blipFill>
          <a:blip r:embed="rId6"/>
          <a:stretch>
            <a:fillRect/>
          </a:stretch>
        </p:blipFill>
        <p:spPr>
          <a:xfrm>
            <a:off x="5448300" y="3743367"/>
            <a:ext cx="6431279" cy="2198645"/>
          </a:xfrm>
          <a:prstGeom prst="rect">
            <a:avLst/>
          </a:prstGeom>
        </p:spPr>
      </p:pic>
    </p:spTree>
    <p:extLst>
      <p:ext uri="{BB962C8B-B14F-4D97-AF65-F5344CB8AC3E}">
        <p14:creationId xmlns:p14="http://schemas.microsoft.com/office/powerpoint/2010/main" val="951508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1B8C2B-912F-DE02-6392-04CEE410D4ED}"/>
              </a:ext>
            </a:extLst>
          </p:cNvPr>
          <p:cNvSpPr>
            <a:spLocks noGrp="1"/>
          </p:cNvSpPr>
          <p:nvPr>
            <p:ph type="title"/>
          </p:nvPr>
        </p:nvSpPr>
        <p:spPr/>
        <p:txBody>
          <a:bodyPr/>
          <a:lstStyle/>
          <a:p>
            <a:r>
              <a:rPr lang="it-IT" dirty="0">
                <a:solidFill>
                  <a:srgbClr val="C00000"/>
                </a:solidFill>
              </a:rPr>
              <a:t>Messaggi da portare a casa</a:t>
            </a:r>
          </a:p>
        </p:txBody>
      </p:sp>
      <p:sp>
        <p:nvSpPr>
          <p:cNvPr id="3" name="Segnaposto contenuto 2">
            <a:extLst>
              <a:ext uri="{FF2B5EF4-FFF2-40B4-BE49-F238E27FC236}">
                <a16:creationId xmlns:a16="http://schemas.microsoft.com/office/drawing/2014/main" id="{71A9C972-8221-8646-C0EB-11D266179839}"/>
              </a:ext>
            </a:extLst>
          </p:cNvPr>
          <p:cNvSpPr>
            <a:spLocks noGrp="1"/>
          </p:cNvSpPr>
          <p:nvPr>
            <p:ph idx="1"/>
          </p:nvPr>
        </p:nvSpPr>
        <p:spPr>
          <a:xfrm>
            <a:off x="838200" y="2441447"/>
            <a:ext cx="10515600" cy="3735515"/>
          </a:xfrm>
        </p:spPr>
        <p:txBody>
          <a:bodyPr/>
          <a:lstStyle/>
          <a:p>
            <a:r>
              <a:rPr lang="it-IT" dirty="0"/>
              <a:t>E’ compito del pediatra prevenire e contrastare l’obesità</a:t>
            </a:r>
          </a:p>
          <a:p>
            <a:r>
              <a:rPr lang="it-IT" dirty="0"/>
              <a:t>I pazienti con obesità di grado severo associata a complicanze, soprattutto dopo il fallimento di terapie comportamentali e farmacologiche, andrebbero valutati da un team multidisciplinare per valutare indicazione ad intervento di chirurgia bariatrica</a:t>
            </a:r>
          </a:p>
          <a:p>
            <a:r>
              <a:rPr lang="it-IT" dirty="0"/>
              <a:t>Sono importanti una accurata valutazione </a:t>
            </a:r>
            <a:r>
              <a:rPr lang="it-IT" dirty="0" err="1"/>
              <a:t>pre</a:t>
            </a:r>
            <a:r>
              <a:rPr lang="it-IT" dirty="0"/>
              <a:t>-operatoria ed un attento follow-up post-chirurgico </a:t>
            </a:r>
          </a:p>
        </p:txBody>
      </p:sp>
    </p:spTree>
    <p:extLst>
      <p:ext uri="{BB962C8B-B14F-4D97-AF65-F5344CB8AC3E}">
        <p14:creationId xmlns:p14="http://schemas.microsoft.com/office/powerpoint/2010/main" val="1323581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07F649-DB5A-45CB-A2E1-A2805F7E5EEB}"/>
              </a:ext>
            </a:extLst>
          </p:cNvPr>
          <p:cNvSpPr>
            <a:spLocks noGrp="1"/>
          </p:cNvSpPr>
          <p:nvPr>
            <p:ph type="title"/>
          </p:nvPr>
        </p:nvSpPr>
        <p:spPr/>
        <p:txBody>
          <a:bodyPr/>
          <a:lstStyle/>
          <a:p>
            <a:r>
              <a:rPr lang="it-IT" dirty="0">
                <a:solidFill>
                  <a:srgbClr val="C00000"/>
                </a:solidFill>
                <a:latin typeface="+mn-lt"/>
              </a:rPr>
              <a:t>Eziologia dell’obesità infantile:</a:t>
            </a:r>
            <a:br>
              <a:rPr lang="it-IT" dirty="0">
                <a:solidFill>
                  <a:srgbClr val="C00000"/>
                </a:solidFill>
                <a:latin typeface="+mn-lt"/>
              </a:rPr>
            </a:br>
            <a:r>
              <a:rPr lang="it-IT" dirty="0">
                <a:solidFill>
                  <a:srgbClr val="C00000"/>
                </a:solidFill>
                <a:latin typeface="+mn-lt"/>
              </a:rPr>
              <a:t>complessa e multifattoriale</a:t>
            </a:r>
          </a:p>
        </p:txBody>
      </p:sp>
      <p:pic>
        <p:nvPicPr>
          <p:cNvPr id="5" name="Immagine 4">
            <a:extLst>
              <a:ext uri="{FF2B5EF4-FFF2-40B4-BE49-F238E27FC236}">
                <a16:creationId xmlns:a16="http://schemas.microsoft.com/office/drawing/2014/main" id="{AC5A300C-8984-42C2-AFC8-F8A82287C378}"/>
              </a:ext>
            </a:extLst>
          </p:cNvPr>
          <p:cNvPicPr>
            <a:picLocks noChangeAspect="1"/>
          </p:cNvPicPr>
          <p:nvPr/>
        </p:nvPicPr>
        <p:blipFill rotWithShape="1">
          <a:blip r:embed="rId2"/>
          <a:srcRect b="8368"/>
          <a:stretch/>
        </p:blipFill>
        <p:spPr>
          <a:xfrm>
            <a:off x="1239248" y="2460998"/>
            <a:ext cx="6872317" cy="4015039"/>
          </a:xfrm>
          <a:prstGeom prst="rect">
            <a:avLst/>
          </a:prstGeom>
        </p:spPr>
      </p:pic>
      <p:sp>
        <p:nvSpPr>
          <p:cNvPr id="6" name="CasellaDiTesto 5">
            <a:extLst>
              <a:ext uri="{FF2B5EF4-FFF2-40B4-BE49-F238E27FC236}">
                <a16:creationId xmlns:a16="http://schemas.microsoft.com/office/drawing/2014/main" id="{613FD51F-913F-4C37-80B5-E897414A0198}"/>
              </a:ext>
            </a:extLst>
          </p:cNvPr>
          <p:cNvSpPr txBox="1"/>
          <p:nvPr/>
        </p:nvSpPr>
        <p:spPr>
          <a:xfrm rot="984019">
            <a:off x="476352" y="2062223"/>
            <a:ext cx="1018292" cy="369332"/>
          </a:xfrm>
          <a:prstGeom prst="rect">
            <a:avLst/>
          </a:prstGeom>
          <a:noFill/>
          <a:ln>
            <a:solidFill>
              <a:srgbClr val="C00000"/>
            </a:solidFill>
          </a:ln>
        </p:spPr>
        <p:txBody>
          <a:bodyPr wrap="none" rtlCol="0">
            <a:spAutoFit/>
          </a:bodyPr>
          <a:lstStyle/>
          <a:p>
            <a:pPr defTabSz="457189" eaLnBrk="0" fontAlgn="base" hangingPunct="0">
              <a:spcBef>
                <a:spcPct val="0"/>
              </a:spcBef>
              <a:spcAft>
                <a:spcPct val="0"/>
              </a:spcAft>
            </a:pPr>
            <a:r>
              <a:rPr lang="it-IT" dirty="0">
                <a:solidFill>
                  <a:prstClr val="black"/>
                </a:solidFill>
                <a:latin typeface="Calibri" panose="020F0502020204030204" pitchFamily="34" charset="0"/>
              </a:rPr>
              <a:t>Genetica</a:t>
            </a:r>
          </a:p>
        </p:txBody>
      </p:sp>
      <p:sp>
        <p:nvSpPr>
          <p:cNvPr id="7" name="CasellaDiTesto 6">
            <a:extLst>
              <a:ext uri="{FF2B5EF4-FFF2-40B4-BE49-F238E27FC236}">
                <a16:creationId xmlns:a16="http://schemas.microsoft.com/office/drawing/2014/main" id="{F09ADCB6-B5EC-4241-A9C2-01FCA728EAE9}"/>
              </a:ext>
            </a:extLst>
          </p:cNvPr>
          <p:cNvSpPr txBox="1"/>
          <p:nvPr/>
        </p:nvSpPr>
        <p:spPr>
          <a:xfrm rot="20915210">
            <a:off x="225939" y="2853415"/>
            <a:ext cx="1266437" cy="369332"/>
          </a:xfrm>
          <a:prstGeom prst="rect">
            <a:avLst/>
          </a:prstGeom>
          <a:noFill/>
          <a:ln>
            <a:solidFill>
              <a:srgbClr val="C00000"/>
            </a:solidFill>
          </a:ln>
        </p:spPr>
        <p:txBody>
          <a:bodyPr wrap="none" rtlCol="0">
            <a:spAutoFit/>
          </a:bodyPr>
          <a:lstStyle/>
          <a:p>
            <a:pPr defTabSz="457189" eaLnBrk="0" fontAlgn="base" hangingPunct="0">
              <a:spcBef>
                <a:spcPct val="0"/>
              </a:spcBef>
              <a:spcAft>
                <a:spcPct val="0"/>
              </a:spcAft>
            </a:pPr>
            <a:r>
              <a:rPr lang="it-IT" dirty="0">
                <a:solidFill>
                  <a:prstClr val="black"/>
                </a:solidFill>
                <a:latin typeface="Calibri" panose="020F0502020204030204" pitchFamily="34" charset="0"/>
              </a:rPr>
              <a:t>Epigenetica</a:t>
            </a:r>
          </a:p>
        </p:txBody>
      </p:sp>
      <p:sp>
        <p:nvSpPr>
          <p:cNvPr id="8" name="CasellaDiTesto 7">
            <a:extLst>
              <a:ext uri="{FF2B5EF4-FFF2-40B4-BE49-F238E27FC236}">
                <a16:creationId xmlns:a16="http://schemas.microsoft.com/office/drawing/2014/main" id="{DBC71E52-8BF5-4438-B347-16A54A58A3BE}"/>
              </a:ext>
            </a:extLst>
          </p:cNvPr>
          <p:cNvSpPr txBox="1"/>
          <p:nvPr/>
        </p:nvSpPr>
        <p:spPr>
          <a:xfrm>
            <a:off x="328134" y="3550921"/>
            <a:ext cx="1584088" cy="369332"/>
          </a:xfrm>
          <a:prstGeom prst="rect">
            <a:avLst/>
          </a:prstGeom>
          <a:noFill/>
          <a:ln>
            <a:solidFill>
              <a:srgbClr val="C00000"/>
            </a:solidFill>
          </a:ln>
        </p:spPr>
        <p:txBody>
          <a:bodyPr wrap="none" rtlCol="0">
            <a:spAutoFit/>
          </a:bodyPr>
          <a:lstStyle/>
          <a:p>
            <a:pPr defTabSz="457189" eaLnBrk="0" fontAlgn="base" hangingPunct="0">
              <a:spcBef>
                <a:spcPct val="0"/>
              </a:spcBef>
              <a:spcAft>
                <a:spcPct val="0"/>
              </a:spcAft>
            </a:pPr>
            <a:r>
              <a:rPr lang="it-IT" dirty="0">
                <a:solidFill>
                  <a:prstClr val="black"/>
                </a:solidFill>
                <a:latin typeface="Calibri" panose="020F0502020204030204" pitchFamily="34" charset="0"/>
              </a:rPr>
              <a:t>Endocrinologia</a:t>
            </a:r>
          </a:p>
        </p:txBody>
      </p:sp>
      <p:sp>
        <p:nvSpPr>
          <p:cNvPr id="9" name="CasellaDiTesto 8">
            <a:extLst>
              <a:ext uri="{FF2B5EF4-FFF2-40B4-BE49-F238E27FC236}">
                <a16:creationId xmlns:a16="http://schemas.microsoft.com/office/drawing/2014/main" id="{34C232E0-6B31-4440-8694-9976C6EA0986}"/>
              </a:ext>
            </a:extLst>
          </p:cNvPr>
          <p:cNvSpPr txBox="1"/>
          <p:nvPr/>
        </p:nvSpPr>
        <p:spPr>
          <a:xfrm rot="20668502">
            <a:off x="431854" y="4345704"/>
            <a:ext cx="1107291" cy="369332"/>
          </a:xfrm>
          <a:prstGeom prst="rect">
            <a:avLst/>
          </a:prstGeom>
          <a:noFill/>
          <a:ln>
            <a:solidFill>
              <a:srgbClr val="C00000"/>
            </a:solidFill>
          </a:ln>
        </p:spPr>
        <p:txBody>
          <a:bodyPr wrap="none" rtlCol="0">
            <a:spAutoFit/>
          </a:bodyPr>
          <a:lstStyle/>
          <a:p>
            <a:pPr defTabSz="457189" eaLnBrk="0" fontAlgn="base" hangingPunct="0">
              <a:spcBef>
                <a:spcPct val="0"/>
              </a:spcBef>
              <a:spcAft>
                <a:spcPct val="0"/>
              </a:spcAft>
            </a:pPr>
            <a:r>
              <a:rPr lang="it-IT" dirty="0">
                <a:solidFill>
                  <a:prstClr val="black"/>
                </a:solidFill>
                <a:latin typeface="Calibri" panose="020F0502020204030204" pitchFamily="34" charset="0"/>
              </a:rPr>
              <a:t>Psicologia</a:t>
            </a:r>
          </a:p>
        </p:txBody>
      </p:sp>
      <p:sp>
        <p:nvSpPr>
          <p:cNvPr id="10" name="CasellaDiTesto 9">
            <a:extLst>
              <a:ext uri="{FF2B5EF4-FFF2-40B4-BE49-F238E27FC236}">
                <a16:creationId xmlns:a16="http://schemas.microsoft.com/office/drawing/2014/main" id="{E5141DA2-AEB8-443F-9E3E-285166C7FA2F}"/>
              </a:ext>
            </a:extLst>
          </p:cNvPr>
          <p:cNvSpPr txBox="1"/>
          <p:nvPr/>
        </p:nvSpPr>
        <p:spPr>
          <a:xfrm rot="1827208">
            <a:off x="322793" y="6216003"/>
            <a:ext cx="920637" cy="369332"/>
          </a:xfrm>
          <a:prstGeom prst="rect">
            <a:avLst/>
          </a:prstGeom>
          <a:noFill/>
          <a:ln>
            <a:solidFill>
              <a:srgbClr val="C00000"/>
            </a:solidFill>
          </a:ln>
        </p:spPr>
        <p:txBody>
          <a:bodyPr wrap="none" rtlCol="0">
            <a:spAutoFit/>
          </a:bodyPr>
          <a:lstStyle/>
          <a:p>
            <a:pPr defTabSz="457189" eaLnBrk="0" fontAlgn="base" hangingPunct="0">
              <a:spcBef>
                <a:spcPct val="0"/>
              </a:spcBef>
              <a:spcAft>
                <a:spcPct val="0"/>
              </a:spcAft>
            </a:pPr>
            <a:r>
              <a:rPr lang="it-IT" dirty="0">
                <a:solidFill>
                  <a:prstClr val="black"/>
                </a:solidFill>
                <a:latin typeface="Calibri" panose="020F0502020204030204" pitchFamily="34" charset="0"/>
              </a:rPr>
              <a:t>Farmaci</a:t>
            </a:r>
          </a:p>
        </p:txBody>
      </p:sp>
      <p:sp>
        <p:nvSpPr>
          <p:cNvPr id="11" name="CasellaDiTesto 10">
            <a:extLst>
              <a:ext uri="{FF2B5EF4-FFF2-40B4-BE49-F238E27FC236}">
                <a16:creationId xmlns:a16="http://schemas.microsoft.com/office/drawing/2014/main" id="{7AA2AEDB-E3CF-481C-993A-F5B0BC42AAB8}"/>
              </a:ext>
            </a:extLst>
          </p:cNvPr>
          <p:cNvSpPr txBox="1"/>
          <p:nvPr/>
        </p:nvSpPr>
        <p:spPr>
          <a:xfrm rot="1336377">
            <a:off x="579189" y="5749792"/>
            <a:ext cx="2400785" cy="646331"/>
          </a:xfrm>
          <a:prstGeom prst="rect">
            <a:avLst/>
          </a:prstGeom>
          <a:noFill/>
          <a:ln>
            <a:solidFill>
              <a:srgbClr val="C00000"/>
            </a:solidFill>
          </a:ln>
        </p:spPr>
        <p:txBody>
          <a:bodyPr wrap="none" rtlCol="0">
            <a:spAutoFit/>
          </a:bodyPr>
          <a:lstStyle/>
          <a:p>
            <a:pPr defTabSz="457189" eaLnBrk="0" fontAlgn="base" hangingPunct="0">
              <a:spcBef>
                <a:spcPct val="0"/>
              </a:spcBef>
              <a:spcAft>
                <a:spcPct val="0"/>
              </a:spcAft>
            </a:pPr>
            <a:r>
              <a:rPr lang="it-IT" dirty="0">
                <a:solidFill>
                  <a:prstClr val="black"/>
                </a:solidFill>
                <a:latin typeface="Calibri" panose="020F0502020204030204" pitchFamily="34" charset="0"/>
              </a:rPr>
              <a:t>Meccanismi neurologici</a:t>
            </a:r>
          </a:p>
          <a:p>
            <a:pPr defTabSz="457189" eaLnBrk="0" fontAlgn="base" hangingPunct="0">
              <a:spcBef>
                <a:spcPct val="0"/>
              </a:spcBef>
              <a:spcAft>
                <a:spcPct val="0"/>
              </a:spcAft>
            </a:pPr>
            <a:r>
              <a:rPr lang="it-IT" dirty="0">
                <a:solidFill>
                  <a:prstClr val="black"/>
                </a:solidFill>
                <a:latin typeface="Calibri" panose="020F0502020204030204" pitchFamily="34" charset="0"/>
              </a:rPr>
              <a:t>Circuiti ipotalamici</a:t>
            </a:r>
          </a:p>
        </p:txBody>
      </p:sp>
      <p:pic>
        <p:nvPicPr>
          <p:cNvPr id="13" name="Immagine 12">
            <a:extLst>
              <a:ext uri="{FF2B5EF4-FFF2-40B4-BE49-F238E27FC236}">
                <a16:creationId xmlns:a16="http://schemas.microsoft.com/office/drawing/2014/main" id="{BD1C2452-9071-4724-9FDE-732727B1F824}"/>
              </a:ext>
            </a:extLst>
          </p:cNvPr>
          <p:cNvPicPr>
            <a:picLocks noChangeAspect="1"/>
          </p:cNvPicPr>
          <p:nvPr/>
        </p:nvPicPr>
        <p:blipFill>
          <a:blip r:embed="rId3"/>
          <a:stretch>
            <a:fillRect/>
          </a:stretch>
        </p:blipFill>
        <p:spPr>
          <a:xfrm>
            <a:off x="7682157" y="2445757"/>
            <a:ext cx="4418403" cy="3158771"/>
          </a:xfrm>
          <a:prstGeom prst="rect">
            <a:avLst/>
          </a:prstGeom>
        </p:spPr>
      </p:pic>
      <p:pic>
        <p:nvPicPr>
          <p:cNvPr id="15" name="Immagine 14">
            <a:extLst>
              <a:ext uri="{FF2B5EF4-FFF2-40B4-BE49-F238E27FC236}">
                <a16:creationId xmlns:a16="http://schemas.microsoft.com/office/drawing/2014/main" id="{E88B517D-18F5-4933-B13C-B687B6637E28}"/>
              </a:ext>
            </a:extLst>
          </p:cNvPr>
          <p:cNvPicPr>
            <a:picLocks noChangeAspect="1"/>
          </p:cNvPicPr>
          <p:nvPr/>
        </p:nvPicPr>
        <p:blipFill>
          <a:blip r:embed="rId4"/>
          <a:stretch>
            <a:fillRect/>
          </a:stretch>
        </p:blipFill>
        <p:spPr>
          <a:xfrm>
            <a:off x="8686434" y="6476036"/>
            <a:ext cx="2592729" cy="202557"/>
          </a:xfrm>
          <a:prstGeom prst="rect">
            <a:avLst/>
          </a:prstGeom>
        </p:spPr>
      </p:pic>
    </p:spTree>
    <p:extLst>
      <p:ext uri="{BB962C8B-B14F-4D97-AF65-F5344CB8AC3E}">
        <p14:creationId xmlns:p14="http://schemas.microsoft.com/office/powerpoint/2010/main" val="12251239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_2454">
            <a:extLst>
              <a:ext uri="{FF2B5EF4-FFF2-40B4-BE49-F238E27FC236}">
                <a16:creationId xmlns:a16="http://schemas.microsoft.com/office/drawing/2014/main" id="{708F9C6E-3DB6-9198-F1A3-0F9AE9494C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934" y="742209"/>
            <a:ext cx="11302131" cy="50191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11B2FC6-B813-C2F1-5C78-6FFF59FC756A}"/>
              </a:ext>
            </a:extLst>
          </p:cNvPr>
          <p:cNvSpPr txBox="1">
            <a:spLocks noChangeArrowheads="1"/>
          </p:cNvSpPr>
          <p:nvPr/>
        </p:nvSpPr>
        <p:spPr>
          <a:xfrm>
            <a:off x="444934" y="191022"/>
            <a:ext cx="8229600" cy="52203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3600" dirty="0">
                <a:solidFill>
                  <a:srgbClr val="C00000"/>
                </a:solidFill>
                <a:latin typeface="Calibri" panose="020F0502020204030204" pitchFamily="34" charset="0"/>
              </a:rPr>
              <a:t>Grazie per l’attenzione!</a:t>
            </a:r>
          </a:p>
        </p:txBody>
      </p:sp>
      <p:sp>
        <p:nvSpPr>
          <p:cNvPr id="5" name="Text Box 5">
            <a:extLst>
              <a:ext uri="{FF2B5EF4-FFF2-40B4-BE49-F238E27FC236}">
                <a16:creationId xmlns:a16="http://schemas.microsoft.com/office/drawing/2014/main" id="{68766023-D9B6-474E-4199-9C15360D0A24}"/>
              </a:ext>
            </a:extLst>
          </p:cNvPr>
          <p:cNvSpPr txBox="1">
            <a:spLocks noChangeArrowheads="1"/>
          </p:cNvSpPr>
          <p:nvPr/>
        </p:nvSpPr>
        <p:spPr bwMode="auto">
          <a:xfrm>
            <a:off x="7612150" y="6089237"/>
            <a:ext cx="413491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800" i="1" dirty="0">
                <a:solidFill>
                  <a:srgbClr val="C00000"/>
                </a:solidFill>
              </a:rPr>
              <a:t>tommaso.aversa@unime.it</a:t>
            </a:r>
          </a:p>
        </p:txBody>
      </p:sp>
      <p:pic>
        <p:nvPicPr>
          <p:cNvPr id="6" name="Immagine 5">
            <a:extLst>
              <a:ext uri="{FF2B5EF4-FFF2-40B4-BE49-F238E27FC236}">
                <a16:creationId xmlns:a16="http://schemas.microsoft.com/office/drawing/2014/main" id="{573A19A7-47BE-AC3B-FBBE-D42B191D060B}"/>
              </a:ext>
            </a:extLst>
          </p:cNvPr>
          <p:cNvPicPr>
            <a:picLocks noChangeAspect="1"/>
          </p:cNvPicPr>
          <p:nvPr/>
        </p:nvPicPr>
        <p:blipFill>
          <a:blip r:embed="rId4"/>
          <a:stretch>
            <a:fillRect/>
          </a:stretch>
        </p:blipFill>
        <p:spPr>
          <a:xfrm>
            <a:off x="444934" y="5829645"/>
            <a:ext cx="1034438" cy="928365"/>
          </a:xfrm>
          <a:prstGeom prst="rect">
            <a:avLst/>
          </a:prstGeom>
        </p:spPr>
      </p:pic>
      <p:pic>
        <p:nvPicPr>
          <p:cNvPr id="7" name="Immagine 6">
            <a:extLst>
              <a:ext uri="{FF2B5EF4-FFF2-40B4-BE49-F238E27FC236}">
                <a16:creationId xmlns:a16="http://schemas.microsoft.com/office/drawing/2014/main" id="{2EAD3D98-8D47-DE08-D425-7D1D5477A8AA}"/>
              </a:ext>
            </a:extLst>
          </p:cNvPr>
          <p:cNvPicPr>
            <a:picLocks noChangeAspect="1"/>
          </p:cNvPicPr>
          <p:nvPr/>
        </p:nvPicPr>
        <p:blipFill>
          <a:blip r:embed="rId5"/>
          <a:stretch>
            <a:fillRect/>
          </a:stretch>
        </p:blipFill>
        <p:spPr>
          <a:xfrm>
            <a:off x="1479372" y="5829643"/>
            <a:ext cx="1145750" cy="928365"/>
          </a:xfrm>
          <a:prstGeom prst="rect">
            <a:avLst/>
          </a:prstGeom>
        </p:spPr>
      </p:pic>
      <p:pic>
        <p:nvPicPr>
          <p:cNvPr id="3" name="Immagine 2">
            <a:extLst>
              <a:ext uri="{FF2B5EF4-FFF2-40B4-BE49-F238E27FC236}">
                <a16:creationId xmlns:a16="http://schemas.microsoft.com/office/drawing/2014/main" id="{ACDE8631-93F9-D35C-72E8-5BF8989FEF68}"/>
              </a:ext>
            </a:extLst>
          </p:cNvPr>
          <p:cNvPicPr>
            <a:picLocks noChangeAspect="1"/>
          </p:cNvPicPr>
          <p:nvPr/>
        </p:nvPicPr>
        <p:blipFill rotWithShape="1">
          <a:blip r:embed="rId6"/>
          <a:srcRect l="4912" t="20522" b="21586"/>
          <a:stretch/>
        </p:blipFill>
        <p:spPr>
          <a:xfrm>
            <a:off x="6518176" y="0"/>
            <a:ext cx="5673824" cy="2440562"/>
          </a:xfrm>
          <a:prstGeom prst="rect">
            <a:avLst/>
          </a:prstGeom>
          <a:ln>
            <a:solidFill>
              <a:schemeClr val="bg1"/>
            </a:solidFill>
          </a:ln>
        </p:spPr>
      </p:pic>
      <p:pic>
        <p:nvPicPr>
          <p:cNvPr id="8" name="Immagine 7">
            <a:extLst>
              <a:ext uri="{FF2B5EF4-FFF2-40B4-BE49-F238E27FC236}">
                <a16:creationId xmlns:a16="http://schemas.microsoft.com/office/drawing/2014/main" id="{7B7A3D16-A454-2C5A-6D4E-C9D7C8237EEE}"/>
              </a:ext>
            </a:extLst>
          </p:cNvPr>
          <p:cNvPicPr>
            <a:picLocks noChangeAspect="1"/>
          </p:cNvPicPr>
          <p:nvPr/>
        </p:nvPicPr>
        <p:blipFill>
          <a:blip r:embed="rId7"/>
          <a:stretch>
            <a:fillRect/>
          </a:stretch>
        </p:blipFill>
        <p:spPr>
          <a:xfrm>
            <a:off x="2625122" y="6029163"/>
            <a:ext cx="2261629" cy="526885"/>
          </a:xfrm>
          <a:prstGeom prst="rect">
            <a:avLst/>
          </a:prstGeom>
        </p:spPr>
      </p:pic>
    </p:spTree>
    <p:extLst>
      <p:ext uri="{BB962C8B-B14F-4D97-AF65-F5344CB8AC3E}">
        <p14:creationId xmlns:p14="http://schemas.microsoft.com/office/powerpoint/2010/main" val="3098773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BB3D58-19EF-090E-E884-834419DC3630}"/>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1BCD2F39-0405-00E7-0639-2D41482642E1}"/>
              </a:ext>
            </a:extLst>
          </p:cNvPr>
          <p:cNvSpPr>
            <a:spLocks noGrp="1"/>
          </p:cNvSpPr>
          <p:nvPr>
            <p:ph idx="1"/>
          </p:nvPr>
        </p:nvSpPr>
        <p:spPr/>
        <p:txBody>
          <a:bodyPr/>
          <a:lstStyle/>
          <a:p>
            <a:endParaRPr lang="it-IT" dirty="0"/>
          </a:p>
        </p:txBody>
      </p:sp>
      <p:pic>
        <p:nvPicPr>
          <p:cNvPr id="5" name="Immagine 4">
            <a:extLst>
              <a:ext uri="{FF2B5EF4-FFF2-40B4-BE49-F238E27FC236}">
                <a16:creationId xmlns:a16="http://schemas.microsoft.com/office/drawing/2014/main" id="{7A0A9AA4-3F4D-AC8C-76D2-A5F0F68D418B}"/>
              </a:ext>
            </a:extLst>
          </p:cNvPr>
          <p:cNvPicPr>
            <a:picLocks noChangeAspect="1"/>
          </p:cNvPicPr>
          <p:nvPr/>
        </p:nvPicPr>
        <p:blipFill>
          <a:blip r:embed="rId2"/>
          <a:stretch>
            <a:fillRect/>
          </a:stretch>
        </p:blipFill>
        <p:spPr>
          <a:xfrm>
            <a:off x="0" y="16043"/>
            <a:ext cx="12192000" cy="6825916"/>
          </a:xfrm>
          <a:prstGeom prst="rect">
            <a:avLst/>
          </a:prstGeom>
        </p:spPr>
      </p:pic>
    </p:spTree>
    <p:extLst>
      <p:ext uri="{BB962C8B-B14F-4D97-AF65-F5344CB8AC3E}">
        <p14:creationId xmlns:p14="http://schemas.microsoft.com/office/powerpoint/2010/main" val="4148337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CE8D26-DDF9-50EA-34E2-188CCE37292C}"/>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5FEC0C24-6D02-A131-E835-372C2CAF88D7}"/>
              </a:ext>
            </a:extLst>
          </p:cNvPr>
          <p:cNvSpPr>
            <a:spLocks noGrp="1"/>
          </p:cNvSpPr>
          <p:nvPr>
            <p:ph idx="1"/>
          </p:nvPr>
        </p:nvSpPr>
        <p:spPr/>
        <p:txBody>
          <a:bodyPr/>
          <a:lstStyle/>
          <a:p>
            <a:endParaRPr lang="it-IT" dirty="0"/>
          </a:p>
        </p:txBody>
      </p:sp>
      <p:pic>
        <p:nvPicPr>
          <p:cNvPr id="5" name="Immagine 4">
            <a:extLst>
              <a:ext uri="{FF2B5EF4-FFF2-40B4-BE49-F238E27FC236}">
                <a16:creationId xmlns:a16="http://schemas.microsoft.com/office/drawing/2014/main" id="{B23301E4-7D3E-F84D-9626-4BFE19EF5064}"/>
              </a:ext>
            </a:extLst>
          </p:cNvPr>
          <p:cNvPicPr>
            <a:picLocks noChangeAspect="1"/>
          </p:cNvPicPr>
          <p:nvPr/>
        </p:nvPicPr>
        <p:blipFill>
          <a:blip r:embed="rId2"/>
          <a:stretch>
            <a:fillRect/>
          </a:stretch>
        </p:blipFill>
        <p:spPr>
          <a:xfrm>
            <a:off x="7122" y="0"/>
            <a:ext cx="12177757" cy="6858000"/>
          </a:xfrm>
          <a:prstGeom prst="rect">
            <a:avLst/>
          </a:prstGeom>
        </p:spPr>
      </p:pic>
    </p:spTree>
    <p:extLst>
      <p:ext uri="{BB962C8B-B14F-4D97-AF65-F5344CB8AC3E}">
        <p14:creationId xmlns:p14="http://schemas.microsoft.com/office/powerpoint/2010/main" val="252296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4">
            <a:extLst>
              <a:ext uri="{FF2B5EF4-FFF2-40B4-BE49-F238E27FC236}">
                <a16:creationId xmlns:a16="http://schemas.microsoft.com/office/drawing/2014/main" id="{AA14A482-EB3B-EC43-00A0-E316F29E48BF}"/>
              </a:ext>
            </a:extLst>
          </p:cNvPr>
          <p:cNvPicPr>
            <a:picLocks noChangeAspect="1"/>
          </p:cNvPicPr>
          <p:nvPr/>
        </p:nvPicPr>
        <p:blipFill>
          <a:blip r:embed="rId2"/>
          <a:stretch>
            <a:fillRect/>
          </a:stretch>
        </p:blipFill>
        <p:spPr bwMode="auto">
          <a:xfrm>
            <a:off x="1271464" y="885059"/>
            <a:ext cx="9649072" cy="508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062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82EE22F-8B83-7171-A3A4-F178025F6F5A}"/>
              </a:ext>
            </a:extLst>
          </p:cNvPr>
          <p:cNvPicPr>
            <a:picLocks noChangeAspect="1"/>
          </p:cNvPicPr>
          <p:nvPr/>
        </p:nvPicPr>
        <p:blipFill>
          <a:blip r:embed="rId3"/>
          <a:srcRect t="16417"/>
          <a:stretch>
            <a:fillRect/>
          </a:stretch>
        </p:blipFill>
        <p:spPr>
          <a:xfrm>
            <a:off x="1489345" y="1706271"/>
            <a:ext cx="9213309" cy="4271531"/>
          </a:xfrm>
          <a:prstGeom prst="rect">
            <a:avLst/>
          </a:prstGeom>
        </p:spPr>
      </p:pic>
      <p:sp>
        <p:nvSpPr>
          <p:cNvPr id="6" name="CasellaDiTesto 5">
            <a:extLst>
              <a:ext uri="{FF2B5EF4-FFF2-40B4-BE49-F238E27FC236}">
                <a16:creationId xmlns:a16="http://schemas.microsoft.com/office/drawing/2014/main" id="{18232835-C5D7-0E5D-5764-0F60FC273C47}"/>
              </a:ext>
            </a:extLst>
          </p:cNvPr>
          <p:cNvSpPr txBox="1"/>
          <p:nvPr/>
        </p:nvSpPr>
        <p:spPr>
          <a:xfrm>
            <a:off x="8686800" y="6409944"/>
            <a:ext cx="3300984" cy="369332"/>
          </a:xfrm>
          <a:prstGeom prst="rect">
            <a:avLst/>
          </a:prstGeom>
          <a:noFill/>
        </p:spPr>
        <p:txBody>
          <a:bodyPr wrap="square" rtlCol="0">
            <a:spAutoFit/>
          </a:bodyPr>
          <a:lstStyle/>
          <a:p>
            <a:r>
              <a:rPr lang="it-IT" dirty="0"/>
              <a:t>Area Pediatrica 2023;24:181-188</a:t>
            </a:r>
          </a:p>
        </p:txBody>
      </p:sp>
      <p:sp>
        <p:nvSpPr>
          <p:cNvPr id="2" name="Titolo 1">
            <a:extLst>
              <a:ext uri="{FF2B5EF4-FFF2-40B4-BE49-F238E27FC236}">
                <a16:creationId xmlns:a16="http://schemas.microsoft.com/office/drawing/2014/main" id="{45179CB0-145C-0196-DC2E-1707A0462824}"/>
              </a:ext>
            </a:extLst>
          </p:cNvPr>
          <p:cNvSpPr>
            <a:spLocks noGrp="1"/>
          </p:cNvSpPr>
          <p:nvPr>
            <p:ph type="title"/>
          </p:nvPr>
        </p:nvSpPr>
        <p:spPr>
          <a:xfrm>
            <a:off x="838200" y="365126"/>
            <a:ext cx="10515600" cy="619578"/>
          </a:xfrm>
        </p:spPr>
        <p:txBody>
          <a:bodyPr>
            <a:normAutofit/>
          </a:bodyPr>
          <a:lstStyle/>
          <a:p>
            <a:r>
              <a:rPr lang="it-IT" sz="3200" dirty="0">
                <a:solidFill>
                  <a:srgbClr val="C00000"/>
                </a:solidFill>
              </a:rPr>
              <a:t>Criteri diagnostici per obesità e sovrappeso in età pediatrica</a:t>
            </a:r>
          </a:p>
        </p:txBody>
      </p:sp>
    </p:spTree>
    <p:extLst>
      <p:ext uri="{BB962C8B-B14F-4D97-AF65-F5344CB8AC3E}">
        <p14:creationId xmlns:p14="http://schemas.microsoft.com/office/powerpoint/2010/main" val="3586813261"/>
      </p:ext>
    </p:extLst>
  </p:cSld>
  <p:clrMapOvr>
    <a:masterClrMapping/>
  </p:clrMapOvr>
</p:sld>
</file>

<file path=ppt/theme/theme1.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4679d45-8346-4e23-8c84-a7304edba77f}" enabled="0" method="" siteId="{84679d45-8346-4e23-8c84-a7304edba77f}" removed="1"/>
</clbl:labelList>
</file>

<file path=docProps/app.xml><?xml version="1.0" encoding="utf-8"?>
<Properties xmlns="http://schemas.openxmlformats.org/officeDocument/2006/extended-properties" xmlns:vt="http://schemas.openxmlformats.org/officeDocument/2006/docPropsVTypes">
  <TotalTime>0</TotalTime>
  <Words>1120</Words>
  <Application>Microsoft Office PowerPoint</Application>
  <PresentationFormat>Widescreen</PresentationFormat>
  <Paragraphs>124</Paragraphs>
  <Slides>50</Slides>
  <Notes>6</Notes>
  <HiddenSlides>0</HiddenSlides>
  <MMClips>0</MMClips>
  <ScaleCrop>false</ScaleCrop>
  <HeadingPairs>
    <vt:vector size="6" baseType="variant">
      <vt:variant>
        <vt:lpstr>Caratteri utilizzati</vt:lpstr>
      </vt:variant>
      <vt:variant>
        <vt:i4>14</vt:i4>
      </vt:variant>
      <vt:variant>
        <vt:lpstr>Tema</vt:lpstr>
      </vt:variant>
      <vt:variant>
        <vt:i4>3</vt:i4>
      </vt:variant>
      <vt:variant>
        <vt:lpstr>Titoli diapositive</vt:lpstr>
      </vt:variant>
      <vt:variant>
        <vt:i4>50</vt:i4>
      </vt:variant>
    </vt:vector>
  </HeadingPairs>
  <TitlesOfParts>
    <vt:vector size="67" baseType="lpstr">
      <vt:lpstr>ACaslonPro-Regular</vt:lpstr>
      <vt:lpstr>AdvOT37ee2077.I</vt:lpstr>
      <vt:lpstr>AdvOTf011d512</vt:lpstr>
      <vt:lpstr>AdvTT1239bdcb</vt:lpstr>
      <vt:lpstr>AdvTT4bbf9b5b.I</vt:lpstr>
      <vt:lpstr>Apis For Office</vt:lpstr>
      <vt:lpstr>Aptos</vt:lpstr>
      <vt:lpstr>Arial</vt:lpstr>
      <vt:lpstr>Calibri</vt:lpstr>
      <vt:lpstr>Calibri Light</vt:lpstr>
      <vt:lpstr>Charis SIL</vt:lpstr>
      <vt:lpstr>MinionPro-Regular</vt:lpstr>
      <vt:lpstr>Noteworthy</vt:lpstr>
      <vt:lpstr>Trebuchet MS</vt:lpstr>
      <vt:lpstr>1_Tema di Office</vt:lpstr>
      <vt:lpstr>2_Tema di Office</vt:lpstr>
      <vt:lpstr>Tema di Office</vt:lpstr>
      <vt:lpstr>Presentazione standard di PowerPoint</vt:lpstr>
      <vt:lpstr>Agenda</vt:lpstr>
      <vt:lpstr>L'obesità pediatrica è un problema di salute!!!</vt:lpstr>
      <vt:lpstr>Presentazione standard di PowerPoint</vt:lpstr>
      <vt:lpstr>Eziologia dell’obesità infantile: complessa e multifattoriale</vt:lpstr>
      <vt:lpstr>Presentazione standard di PowerPoint</vt:lpstr>
      <vt:lpstr>Presentazione standard di PowerPoint</vt:lpstr>
      <vt:lpstr>Presentazione standard di PowerPoint</vt:lpstr>
      <vt:lpstr>Criteri diagnostici per obesità e sovrappeso in età pediatrica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Obesità di grado severo</vt:lpstr>
      <vt:lpstr>Acanthosis nigricans </vt:lpstr>
      <vt:lpstr>Presentazione standard di PowerPoint</vt:lpstr>
      <vt:lpstr>Presentazione standard di PowerPoint</vt:lpstr>
      <vt:lpstr> Quando pensare alle endocrine, alle monogeniche e alle sindromiche? </vt:lpstr>
      <vt:lpstr>Strategie di intervento</vt:lpstr>
      <vt:lpstr>Presentazione standard di PowerPoint</vt:lpstr>
      <vt:lpstr>Traiettoria normale del BMI durante la crescita</vt:lpstr>
      <vt:lpstr>Esempio di early adiposity rebound con inversione della curva prima dei 3 anni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Adolescent Obesity CARE Framework</vt:lpstr>
      <vt:lpstr>Presentazione standard di PowerPoint</vt:lpstr>
      <vt:lpstr>Presentazione standard di PowerPoint</vt:lpstr>
      <vt:lpstr>Presentazione standard di PowerPoint</vt:lpstr>
      <vt:lpstr>Presentazione standard di PowerPoint</vt:lpstr>
      <vt:lpstr>Presentazione standard di PowerPoint</vt:lpstr>
      <vt:lpstr>Factors to address when considering an adolescent patient for bariatric surgery and for providing tailored support after surgery</vt:lpstr>
      <vt:lpstr>Presentazione standard di PowerPoint</vt:lpstr>
      <vt:lpstr>Presentazione standard di PowerPoint</vt:lpstr>
      <vt:lpstr>Presentazione standard di PowerPoint</vt:lpstr>
      <vt:lpstr>Presentazione standard di PowerPoint</vt:lpstr>
      <vt:lpstr>Presentazione standard di PowerPoint</vt:lpstr>
      <vt:lpstr>Messaggi da portare a casa</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Tommaso Aversa</dc:creator>
  <cp:lastModifiedBy>Tommaso Aversa</cp:lastModifiedBy>
  <cp:revision>1</cp:revision>
  <dcterms:created xsi:type="dcterms:W3CDTF">2025-07-03T15:34:19Z</dcterms:created>
  <dcterms:modified xsi:type="dcterms:W3CDTF">2025-07-04T20:11:06Z</dcterms:modified>
</cp:coreProperties>
</file>